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8" r:id="rId3"/>
    <p:sldId id="260" r:id="rId4"/>
    <p:sldId id="261" r:id="rId5"/>
    <p:sldId id="257" r:id="rId6"/>
    <p:sldId id="269" r:id="rId7"/>
    <p:sldId id="259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DB42680-08A0-4B66-B5AE-3711A0BF4E14}">
          <p14:sldIdLst>
            <p14:sldId id="256"/>
            <p14:sldId id="258"/>
            <p14:sldId id="260"/>
            <p14:sldId id="261"/>
          </p14:sldIdLst>
        </p14:section>
        <p14:section name="Business Rules" id="{3FA1AF4A-1281-4AC0-B932-8BA1864A5672}">
          <p14:sldIdLst>
            <p14:sldId id="257"/>
            <p14:sldId id="269"/>
          </p14:sldIdLst>
        </p14:section>
        <p14:section name="ER Diagrams" id="{F4C04DF0-B041-4575-A6CF-083AB603AB32}">
          <p14:sldIdLst>
            <p14:sldId id="259"/>
            <p14:sldId id="262"/>
          </p14:sldIdLst>
        </p14:section>
        <p14:section name="Logic Database Design" id="{36360F63-1C2A-4881-A8A6-519E031A7B49}">
          <p14:sldIdLst>
            <p14:sldId id="263"/>
            <p14:sldId id="264"/>
            <p14:sldId id="265"/>
            <p14:sldId id="266"/>
            <p14:sldId id="267"/>
            <p14:sldId id="26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72" y="9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59F6B8-46B3-4B80-B35A-E110E16BECDC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BD60DE-0A39-431D-A42B-EDA17D573E7B}">
      <dgm:prSet phldrT="[Text]"/>
      <dgm:spPr/>
      <dgm:t>
        <a:bodyPr/>
        <a:lstStyle/>
        <a:p>
          <a:r>
            <a:rPr lang="en-US" dirty="0" smtClean="0"/>
            <a:t>Project</a:t>
          </a:r>
          <a:endParaRPr lang="en-US" dirty="0"/>
        </a:p>
      </dgm:t>
    </dgm:pt>
    <dgm:pt modelId="{37E2B5F6-D2FB-45E9-9A2F-9D147374A874}" type="parTrans" cxnId="{E8EA48CD-3D91-4EA3-A94A-91D52D30C8C8}">
      <dgm:prSet/>
      <dgm:spPr/>
      <dgm:t>
        <a:bodyPr/>
        <a:lstStyle/>
        <a:p>
          <a:endParaRPr lang="en-US"/>
        </a:p>
      </dgm:t>
    </dgm:pt>
    <dgm:pt modelId="{0CF2F754-81BD-4215-8216-C21F16214AAE}" type="sibTrans" cxnId="{E8EA48CD-3D91-4EA3-A94A-91D52D30C8C8}">
      <dgm:prSet/>
      <dgm:spPr/>
      <dgm:t>
        <a:bodyPr/>
        <a:lstStyle/>
        <a:p>
          <a:endParaRPr lang="en-US"/>
        </a:p>
      </dgm:t>
    </dgm:pt>
    <dgm:pt modelId="{920EF577-A619-44F9-B5FB-34196AE7F120}">
      <dgm:prSet phldrT="[Text]"/>
      <dgm:spPr/>
      <dgm:t>
        <a:bodyPr/>
        <a:lstStyle/>
        <a:p>
          <a:r>
            <a:rPr lang="en-US" dirty="0" smtClean="0"/>
            <a:t>Project indicators must be green, when there is 10% </a:t>
          </a:r>
          <a:r>
            <a:rPr lang="en-US" dirty="0" err="1" smtClean="0"/>
            <a:t>diffrence</a:t>
          </a:r>
          <a:r>
            <a:rPr lang="en-US" dirty="0" smtClean="0"/>
            <a:t> between project planned finish date and actual finish date</a:t>
          </a:r>
          <a:endParaRPr lang="en-US" dirty="0"/>
        </a:p>
      </dgm:t>
    </dgm:pt>
    <dgm:pt modelId="{3AF591CC-560D-4109-938F-F2258EE4FD92}" type="parTrans" cxnId="{9603F9FE-618E-4C0A-ABE7-BFA95FA8AC2D}">
      <dgm:prSet/>
      <dgm:spPr/>
      <dgm:t>
        <a:bodyPr/>
        <a:lstStyle/>
        <a:p>
          <a:endParaRPr lang="en-US"/>
        </a:p>
      </dgm:t>
    </dgm:pt>
    <dgm:pt modelId="{38073377-79BF-4836-810D-DD2A410D9C56}" type="sibTrans" cxnId="{9603F9FE-618E-4C0A-ABE7-BFA95FA8AC2D}">
      <dgm:prSet/>
      <dgm:spPr/>
      <dgm:t>
        <a:bodyPr/>
        <a:lstStyle/>
        <a:p>
          <a:endParaRPr lang="en-US"/>
        </a:p>
      </dgm:t>
    </dgm:pt>
    <dgm:pt modelId="{538A2BD4-5492-4C04-8ACB-6A5C68DB33A3}">
      <dgm:prSet phldrT="[Text]"/>
      <dgm:spPr/>
      <dgm:t>
        <a:bodyPr/>
        <a:lstStyle/>
        <a:p>
          <a:r>
            <a:rPr lang="en-US" dirty="0" smtClean="0"/>
            <a:t>Resource</a:t>
          </a:r>
          <a:endParaRPr lang="en-US" dirty="0"/>
        </a:p>
      </dgm:t>
    </dgm:pt>
    <dgm:pt modelId="{BF4E9EEB-3981-455C-B3B0-5BD565097F19}" type="parTrans" cxnId="{18773CA3-B2A8-4F06-A303-FDD564986929}">
      <dgm:prSet/>
      <dgm:spPr/>
      <dgm:t>
        <a:bodyPr/>
        <a:lstStyle/>
        <a:p>
          <a:endParaRPr lang="en-US"/>
        </a:p>
      </dgm:t>
    </dgm:pt>
    <dgm:pt modelId="{10D9C5E8-10FB-432E-B0B8-09E21B98A8A5}" type="sibTrans" cxnId="{18773CA3-B2A8-4F06-A303-FDD564986929}">
      <dgm:prSet/>
      <dgm:spPr/>
      <dgm:t>
        <a:bodyPr/>
        <a:lstStyle/>
        <a:p>
          <a:endParaRPr lang="en-US"/>
        </a:p>
      </dgm:t>
    </dgm:pt>
    <dgm:pt modelId="{68FA1F44-612B-4285-863A-7908D4754898}">
      <dgm:prSet phldrT="[Text]"/>
      <dgm:spPr/>
      <dgm:t>
        <a:bodyPr/>
        <a:lstStyle/>
        <a:p>
          <a:r>
            <a:rPr lang="en-US" dirty="0" smtClean="0"/>
            <a:t>Resource allocation </a:t>
          </a:r>
          <a:r>
            <a:rPr lang="en-US" dirty="0" err="1" smtClean="0"/>
            <a:t>shuldn’t</a:t>
          </a:r>
          <a:r>
            <a:rPr lang="en-US" dirty="0" smtClean="0"/>
            <a:t> be done when resource capacity is full</a:t>
          </a:r>
          <a:endParaRPr lang="en-US" dirty="0"/>
        </a:p>
      </dgm:t>
    </dgm:pt>
    <dgm:pt modelId="{59A6070B-9A4D-4702-B75C-E9E868E0BA93}" type="parTrans" cxnId="{1A693C70-8FA2-412A-AD77-7BC92045D4FF}">
      <dgm:prSet/>
      <dgm:spPr/>
      <dgm:t>
        <a:bodyPr/>
        <a:lstStyle/>
        <a:p>
          <a:endParaRPr lang="en-US"/>
        </a:p>
      </dgm:t>
    </dgm:pt>
    <dgm:pt modelId="{77ECF373-9E8D-4FB7-93EB-9896ACC19CD5}" type="sibTrans" cxnId="{1A693C70-8FA2-412A-AD77-7BC92045D4FF}">
      <dgm:prSet/>
      <dgm:spPr/>
      <dgm:t>
        <a:bodyPr/>
        <a:lstStyle/>
        <a:p>
          <a:endParaRPr lang="en-US"/>
        </a:p>
      </dgm:t>
    </dgm:pt>
    <dgm:pt modelId="{9324B678-A1D2-4800-8A90-1DF589B1950B}">
      <dgm:prSet phldrT="[Text]"/>
      <dgm:spPr/>
      <dgm:t>
        <a:bodyPr/>
        <a:lstStyle/>
        <a:p>
          <a:r>
            <a:rPr lang="en-US" dirty="0" smtClean="0"/>
            <a:t>Resource assignment can only be done by Project Manager</a:t>
          </a:r>
          <a:endParaRPr lang="en-US" dirty="0"/>
        </a:p>
      </dgm:t>
    </dgm:pt>
    <dgm:pt modelId="{BDCC8E75-002B-4B94-93A6-01B605BAE142}" type="parTrans" cxnId="{9CDA130D-038D-4F98-B13F-B727519A1388}">
      <dgm:prSet/>
      <dgm:spPr/>
      <dgm:t>
        <a:bodyPr/>
        <a:lstStyle/>
        <a:p>
          <a:endParaRPr lang="en-US"/>
        </a:p>
      </dgm:t>
    </dgm:pt>
    <dgm:pt modelId="{676212DF-156A-49A8-A022-89A90A965DE0}" type="sibTrans" cxnId="{9CDA130D-038D-4F98-B13F-B727519A1388}">
      <dgm:prSet/>
      <dgm:spPr/>
      <dgm:t>
        <a:bodyPr/>
        <a:lstStyle/>
        <a:p>
          <a:endParaRPr lang="en-US"/>
        </a:p>
      </dgm:t>
    </dgm:pt>
    <dgm:pt modelId="{3F0F7342-99D0-4649-B05F-ACAB1520A42E}">
      <dgm:prSet phldrT="[Text]"/>
      <dgm:spPr/>
      <dgm:t>
        <a:bodyPr/>
        <a:lstStyle/>
        <a:p>
          <a:r>
            <a:rPr lang="en-US" dirty="0" smtClean="0"/>
            <a:t>Task</a:t>
          </a:r>
          <a:endParaRPr lang="en-US" dirty="0"/>
        </a:p>
      </dgm:t>
    </dgm:pt>
    <dgm:pt modelId="{A1E731B6-3559-4452-978E-4665EFC2A639}" type="parTrans" cxnId="{9C211291-36D2-4E13-8334-BEA5ED8B2366}">
      <dgm:prSet/>
      <dgm:spPr/>
      <dgm:t>
        <a:bodyPr/>
        <a:lstStyle/>
        <a:p>
          <a:endParaRPr lang="en-US"/>
        </a:p>
      </dgm:t>
    </dgm:pt>
    <dgm:pt modelId="{10CBC022-BAE5-4192-AE87-FD8EEF21FF35}" type="sibTrans" cxnId="{9C211291-36D2-4E13-8334-BEA5ED8B2366}">
      <dgm:prSet/>
      <dgm:spPr/>
      <dgm:t>
        <a:bodyPr/>
        <a:lstStyle/>
        <a:p>
          <a:endParaRPr lang="en-US"/>
        </a:p>
      </dgm:t>
    </dgm:pt>
    <dgm:pt modelId="{BD0BB3CA-E995-435B-BE6B-05A0BB5A2952}">
      <dgm:prSet phldrT="[Text]"/>
      <dgm:spPr/>
      <dgm:t>
        <a:bodyPr/>
        <a:lstStyle/>
        <a:p>
          <a:r>
            <a:rPr lang="en-US" dirty="0" smtClean="0"/>
            <a:t>Task Begin date can’t be greater than task ending date</a:t>
          </a:r>
          <a:endParaRPr lang="en-US" dirty="0"/>
        </a:p>
      </dgm:t>
    </dgm:pt>
    <dgm:pt modelId="{E3A5BAAA-2BAE-404C-BBFC-03568B30E0DF}" type="parTrans" cxnId="{7811F068-169A-4F7B-9A6D-55B8053F8B29}">
      <dgm:prSet/>
      <dgm:spPr/>
      <dgm:t>
        <a:bodyPr/>
        <a:lstStyle/>
        <a:p>
          <a:endParaRPr lang="en-US"/>
        </a:p>
      </dgm:t>
    </dgm:pt>
    <dgm:pt modelId="{44E0A07C-D080-4C24-AFA9-1409D689FAD7}" type="sibTrans" cxnId="{7811F068-169A-4F7B-9A6D-55B8053F8B29}">
      <dgm:prSet/>
      <dgm:spPr/>
      <dgm:t>
        <a:bodyPr/>
        <a:lstStyle/>
        <a:p>
          <a:endParaRPr lang="en-US"/>
        </a:p>
      </dgm:t>
    </dgm:pt>
    <dgm:pt modelId="{EC655B70-06FD-4ADC-A029-763DD4F78280}">
      <dgm:prSet phldrT="[Text]"/>
      <dgm:spPr/>
      <dgm:t>
        <a:bodyPr/>
        <a:lstStyle/>
        <a:p>
          <a:r>
            <a:rPr lang="en-US" dirty="0" smtClean="0"/>
            <a:t>System must alert  PM before 3 days on task ending date</a:t>
          </a:r>
          <a:endParaRPr lang="en-US" dirty="0"/>
        </a:p>
      </dgm:t>
    </dgm:pt>
    <dgm:pt modelId="{8A2146D5-91B1-41C1-82B6-BFAB03210AC5}" type="parTrans" cxnId="{D7D2B880-5429-495A-9B2A-E0F7E1EE4574}">
      <dgm:prSet/>
      <dgm:spPr/>
      <dgm:t>
        <a:bodyPr/>
        <a:lstStyle/>
        <a:p>
          <a:endParaRPr lang="en-US"/>
        </a:p>
      </dgm:t>
    </dgm:pt>
    <dgm:pt modelId="{2CD59528-CDA9-4D00-BD99-8E36D9471AF9}" type="sibTrans" cxnId="{D7D2B880-5429-495A-9B2A-E0F7E1EE4574}">
      <dgm:prSet/>
      <dgm:spPr/>
      <dgm:t>
        <a:bodyPr/>
        <a:lstStyle/>
        <a:p>
          <a:endParaRPr lang="en-US"/>
        </a:p>
      </dgm:t>
    </dgm:pt>
    <dgm:pt modelId="{2D97379E-8CA5-41EF-AA8C-C56FDD150506}">
      <dgm:prSet phldrT="[Text]"/>
      <dgm:spPr/>
      <dgm:t>
        <a:bodyPr/>
        <a:lstStyle/>
        <a:p>
          <a:endParaRPr lang="en-US" dirty="0"/>
        </a:p>
      </dgm:t>
    </dgm:pt>
    <dgm:pt modelId="{24923F6B-1B65-4C1D-9418-68EF67FCB8D3}" type="parTrans" cxnId="{54477030-A060-4ADA-9B98-F9002DC3AEB1}">
      <dgm:prSet/>
      <dgm:spPr/>
      <dgm:t>
        <a:bodyPr/>
        <a:lstStyle/>
        <a:p>
          <a:endParaRPr lang="en-US"/>
        </a:p>
      </dgm:t>
    </dgm:pt>
    <dgm:pt modelId="{C9248FAF-DF67-44E3-858A-67636878FF29}" type="sibTrans" cxnId="{54477030-A060-4ADA-9B98-F9002DC3AEB1}">
      <dgm:prSet/>
      <dgm:spPr/>
      <dgm:t>
        <a:bodyPr/>
        <a:lstStyle/>
        <a:p>
          <a:endParaRPr lang="en-US"/>
        </a:p>
      </dgm:t>
    </dgm:pt>
    <dgm:pt modelId="{6610E94F-B6E9-4C6E-9DAC-E6FD5C1D3B57}">
      <dgm:prSet phldrT="[Text]"/>
      <dgm:spPr/>
      <dgm:t>
        <a:bodyPr/>
        <a:lstStyle/>
        <a:p>
          <a:r>
            <a:rPr lang="en-US" dirty="0" smtClean="0"/>
            <a:t>Project indicators must be yellow, when there is 10% -20%diffrence between project planned finish date and actual finish date</a:t>
          </a:r>
          <a:endParaRPr lang="en-US" dirty="0"/>
        </a:p>
      </dgm:t>
    </dgm:pt>
    <dgm:pt modelId="{D59935A9-5C08-4F0F-9AE7-E9232A191195}" type="parTrans" cxnId="{5CF567DF-2108-4762-B41C-74711A6643D4}">
      <dgm:prSet/>
      <dgm:spPr/>
      <dgm:t>
        <a:bodyPr/>
        <a:lstStyle/>
        <a:p>
          <a:endParaRPr lang="en-US"/>
        </a:p>
      </dgm:t>
    </dgm:pt>
    <dgm:pt modelId="{F33F5EF3-51A2-4B47-9605-91DB67AB44C5}" type="sibTrans" cxnId="{5CF567DF-2108-4762-B41C-74711A6643D4}">
      <dgm:prSet/>
      <dgm:spPr/>
      <dgm:t>
        <a:bodyPr/>
        <a:lstStyle/>
        <a:p>
          <a:endParaRPr lang="en-US"/>
        </a:p>
      </dgm:t>
    </dgm:pt>
    <dgm:pt modelId="{926802D2-733C-483A-940B-CB35A6E6466A}">
      <dgm:prSet phldrT="[Text]"/>
      <dgm:spPr/>
      <dgm:t>
        <a:bodyPr/>
        <a:lstStyle/>
        <a:p>
          <a:r>
            <a:rPr lang="en-US" dirty="0" smtClean="0"/>
            <a:t>Project indicators must be yellow, when there is more than 20% </a:t>
          </a:r>
          <a:r>
            <a:rPr lang="en-US" dirty="0" err="1" smtClean="0"/>
            <a:t>diffrence</a:t>
          </a:r>
          <a:r>
            <a:rPr lang="en-US" dirty="0" smtClean="0"/>
            <a:t> between project planned finish date and actual finish date</a:t>
          </a:r>
          <a:endParaRPr lang="en-US" dirty="0"/>
        </a:p>
      </dgm:t>
    </dgm:pt>
    <dgm:pt modelId="{A4AE7776-5A30-4F06-807E-A0C4A0A62684}" type="parTrans" cxnId="{A394CD4B-0809-4537-BFBF-4A8C3F8CD08D}">
      <dgm:prSet/>
      <dgm:spPr/>
      <dgm:t>
        <a:bodyPr/>
        <a:lstStyle/>
        <a:p>
          <a:endParaRPr lang="en-US"/>
        </a:p>
      </dgm:t>
    </dgm:pt>
    <dgm:pt modelId="{8E5C53E6-32C6-4846-B28C-D0EB891D08E4}" type="sibTrans" cxnId="{A394CD4B-0809-4537-BFBF-4A8C3F8CD08D}">
      <dgm:prSet/>
      <dgm:spPr/>
      <dgm:t>
        <a:bodyPr/>
        <a:lstStyle/>
        <a:p>
          <a:endParaRPr lang="en-US"/>
        </a:p>
      </dgm:t>
    </dgm:pt>
    <dgm:pt modelId="{D6AE4210-06D8-4780-B414-F1FC745EF970}">
      <dgm:prSet phldrT="[Text]"/>
      <dgm:spPr/>
      <dgm:t>
        <a:bodyPr/>
        <a:lstStyle/>
        <a:p>
          <a:r>
            <a:rPr lang="en-US" dirty="0" smtClean="0"/>
            <a:t>Resource capacity is 8 hours max for a day</a:t>
          </a:r>
          <a:endParaRPr lang="en-US" dirty="0"/>
        </a:p>
      </dgm:t>
    </dgm:pt>
    <dgm:pt modelId="{2D55583B-9B96-44D0-B2F4-52E756C99ED6}" type="parTrans" cxnId="{52DB0FEC-FEC6-43C8-9F3F-894F79493CEE}">
      <dgm:prSet/>
      <dgm:spPr/>
      <dgm:t>
        <a:bodyPr/>
        <a:lstStyle/>
        <a:p>
          <a:endParaRPr lang="en-US"/>
        </a:p>
      </dgm:t>
    </dgm:pt>
    <dgm:pt modelId="{1FD97B0B-DC84-4C7D-86E1-DF86DF322CF3}" type="sibTrans" cxnId="{52DB0FEC-FEC6-43C8-9F3F-894F79493CEE}">
      <dgm:prSet/>
      <dgm:spPr/>
      <dgm:t>
        <a:bodyPr/>
        <a:lstStyle/>
        <a:p>
          <a:endParaRPr lang="en-US"/>
        </a:p>
      </dgm:t>
    </dgm:pt>
    <dgm:pt modelId="{5D924D19-790D-4514-AB7A-1C2D329B8CE3}">
      <dgm:prSet phldrT="[Text]"/>
      <dgm:spPr/>
      <dgm:t>
        <a:bodyPr/>
        <a:lstStyle/>
        <a:p>
          <a:r>
            <a:rPr lang="en-US" dirty="0" smtClean="0"/>
            <a:t>Resource is assigned to Project Team </a:t>
          </a:r>
          <a:endParaRPr lang="en-US" dirty="0"/>
        </a:p>
      </dgm:t>
    </dgm:pt>
    <dgm:pt modelId="{82253A99-D420-40C3-B0A7-CFA00349BE54}" type="parTrans" cxnId="{E880D004-76DB-4135-9A21-E083E741B306}">
      <dgm:prSet/>
      <dgm:spPr/>
      <dgm:t>
        <a:bodyPr/>
        <a:lstStyle/>
        <a:p>
          <a:endParaRPr lang="en-US"/>
        </a:p>
      </dgm:t>
    </dgm:pt>
    <dgm:pt modelId="{9F2427B1-1896-4620-BB5E-9A24F332C26D}" type="sibTrans" cxnId="{E880D004-76DB-4135-9A21-E083E741B306}">
      <dgm:prSet/>
      <dgm:spPr/>
      <dgm:t>
        <a:bodyPr/>
        <a:lstStyle/>
        <a:p>
          <a:endParaRPr lang="en-US"/>
        </a:p>
      </dgm:t>
    </dgm:pt>
    <dgm:pt modelId="{E13744F3-22EA-4AD5-AB55-6F40A7AE8CDA}">
      <dgm:prSet phldrT="[Text]"/>
      <dgm:spPr/>
      <dgm:t>
        <a:bodyPr/>
        <a:lstStyle/>
        <a:p>
          <a:r>
            <a:rPr lang="en-US" dirty="0" smtClean="0"/>
            <a:t>Issues are assigned to tasks with resource</a:t>
          </a:r>
          <a:endParaRPr lang="en-US" dirty="0"/>
        </a:p>
      </dgm:t>
    </dgm:pt>
    <dgm:pt modelId="{8F0E0983-C934-4186-871E-D9D818311AE0}" type="parTrans" cxnId="{E58E12E6-5261-48D0-A197-653513965C7D}">
      <dgm:prSet/>
      <dgm:spPr/>
      <dgm:t>
        <a:bodyPr/>
        <a:lstStyle/>
        <a:p>
          <a:endParaRPr lang="en-US"/>
        </a:p>
      </dgm:t>
    </dgm:pt>
    <dgm:pt modelId="{FFD243A0-3D96-45C2-81EF-6AF352A9753A}" type="sibTrans" cxnId="{E58E12E6-5261-48D0-A197-653513965C7D}">
      <dgm:prSet/>
      <dgm:spPr/>
      <dgm:t>
        <a:bodyPr/>
        <a:lstStyle/>
        <a:p>
          <a:endParaRPr lang="en-US"/>
        </a:p>
      </dgm:t>
    </dgm:pt>
    <dgm:pt modelId="{ACED71EA-B5F9-4EBC-8AF2-6AE44DF29F28}">
      <dgm:prSet phldrT="[Text]"/>
      <dgm:spPr/>
      <dgm:t>
        <a:bodyPr/>
        <a:lstStyle/>
        <a:p>
          <a:r>
            <a:rPr lang="en-US" dirty="0" smtClean="0"/>
            <a:t>Every project has unique budget</a:t>
          </a:r>
          <a:endParaRPr lang="en-US" dirty="0"/>
        </a:p>
      </dgm:t>
    </dgm:pt>
    <dgm:pt modelId="{46048CA2-5773-451E-9036-9207CAB3A5CF}" type="parTrans" cxnId="{DE036C4A-8384-4361-8C2F-CE69FFA9FC2E}">
      <dgm:prSet/>
      <dgm:spPr/>
      <dgm:t>
        <a:bodyPr/>
        <a:lstStyle/>
        <a:p>
          <a:endParaRPr lang="en-US"/>
        </a:p>
      </dgm:t>
    </dgm:pt>
    <dgm:pt modelId="{2DBA7788-C950-48A2-A767-1AC39B23AC95}" type="sibTrans" cxnId="{DE036C4A-8384-4361-8C2F-CE69FFA9FC2E}">
      <dgm:prSet/>
      <dgm:spPr/>
      <dgm:t>
        <a:bodyPr/>
        <a:lstStyle/>
        <a:p>
          <a:endParaRPr lang="en-US"/>
        </a:p>
      </dgm:t>
    </dgm:pt>
    <dgm:pt modelId="{53E034FC-3CC0-4AC6-9F87-5DF2635BF1A6}">
      <dgm:prSet phldrT="[Text]"/>
      <dgm:spPr/>
      <dgm:t>
        <a:bodyPr/>
        <a:lstStyle/>
        <a:p>
          <a:r>
            <a:rPr lang="en-US" dirty="0" smtClean="0"/>
            <a:t>Every project has a project manager and a project team</a:t>
          </a:r>
          <a:endParaRPr lang="en-US" dirty="0"/>
        </a:p>
      </dgm:t>
    </dgm:pt>
    <dgm:pt modelId="{E3AAE75C-538D-4F25-94C0-8C7319F28720}" type="parTrans" cxnId="{27A2FB00-927F-499C-88D3-33D8960DBAA8}">
      <dgm:prSet/>
      <dgm:spPr/>
      <dgm:t>
        <a:bodyPr/>
        <a:lstStyle/>
        <a:p>
          <a:endParaRPr lang="en-US"/>
        </a:p>
      </dgm:t>
    </dgm:pt>
    <dgm:pt modelId="{EA2D7E45-DEC2-4FEB-934C-4A0D15488B4E}" type="sibTrans" cxnId="{27A2FB00-927F-499C-88D3-33D8960DBAA8}">
      <dgm:prSet/>
      <dgm:spPr/>
      <dgm:t>
        <a:bodyPr/>
        <a:lstStyle/>
        <a:p>
          <a:endParaRPr lang="en-US"/>
        </a:p>
      </dgm:t>
    </dgm:pt>
    <dgm:pt modelId="{A12EA7FF-D75E-44AE-89D9-7F95D9F14F7D}" type="pres">
      <dgm:prSet presAssocID="{1A59F6B8-46B3-4B80-B35A-E110E16BECD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B8DABE6-D0FC-4FB1-9734-D73C0B27EF28}" type="pres">
      <dgm:prSet presAssocID="{C5BD60DE-0A39-431D-A42B-EDA17D573E7B}" presName="composite" presStyleCnt="0"/>
      <dgm:spPr/>
    </dgm:pt>
    <dgm:pt modelId="{64361CB0-BF4B-45DD-81AE-8499BDABC3FB}" type="pres">
      <dgm:prSet presAssocID="{C5BD60DE-0A39-431D-A42B-EDA17D573E7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05717B-4D79-4681-89E7-EE65B3C08CE1}" type="pres">
      <dgm:prSet presAssocID="{C5BD60DE-0A39-431D-A42B-EDA17D573E7B}" presName="descendantText" presStyleLbl="alignAcc1" presStyleIdx="0" presStyleCnt="3" custScaleY="1227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D58C8B-8DDB-418C-94EC-EA9ABCEB29E3}" type="pres">
      <dgm:prSet presAssocID="{0CF2F754-81BD-4215-8216-C21F16214AAE}" presName="sp" presStyleCnt="0"/>
      <dgm:spPr/>
    </dgm:pt>
    <dgm:pt modelId="{C5B85C23-5410-4AB4-B4F6-03D44D47E74A}" type="pres">
      <dgm:prSet presAssocID="{538A2BD4-5492-4C04-8ACB-6A5C68DB33A3}" presName="composite" presStyleCnt="0"/>
      <dgm:spPr/>
    </dgm:pt>
    <dgm:pt modelId="{554AD13A-CD33-454F-A5BB-4642B7BF93FE}" type="pres">
      <dgm:prSet presAssocID="{538A2BD4-5492-4C04-8ACB-6A5C68DB33A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FC1FD0-B54C-4CC5-BB7B-468B5C31D01A}" type="pres">
      <dgm:prSet presAssocID="{538A2BD4-5492-4C04-8ACB-6A5C68DB33A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51FF9E-794D-4AE7-B45B-AB2C3836BF61}" type="pres">
      <dgm:prSet presAssocID="{10D9C5E8-10FB-432E-B0B8-09E21B98A8A5}" presName="sp" presStyleCnt="0"/>
      <dgm:spPr/>
    </dgm:pt>
    <dgm:pt modelId="{65E01861-0CF8-4D79-8EB5-0B6B91605079}" type="pres">
      <dgm:prSet presAssocID="{3F0F7342-99D0-4649-B05F-ACAB1520A42E}" presName="composite" presStyleCnt="0"/>
      <dgm:spPr/>
    </dgm:pt>
    <dgm:pt modelId="{5DB03A55-EE8F-4196-9803-1C2CD8191487}" type="pres">
      <dgm:prSet presAssocID="{3F0F7342-99D0-4649-B05F-ACAB1520A42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BF5D9C-7F1E-4977-9971-4F3CC3314CD3}" type="pres">
      <dgm:prSet presAssocID="{3F0F7342-99D0-4649-B05F-ACAB1520A42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8EA48CD-3D91-4EA3-A94A-91D52D30C8C8}" srcId="{1A59F6B8-46B3-4B80-B35A-E110E16BECDC}" destId="{C5BD60DE-0A39-431D-A42B-EDA17D573E7B}" srcOrd="0" destOrd="0" parTransId="{37E2B5F6-D2FB-45E9-9A2F-9D147374A874}" sibTransId="{0CF2F754-81BD-4215-8216-C21F16214AAE}"/>
    <dgm:cxn modelId="{5CF567DF-2108-4762-B41C-74711A6643D4}" srcId="{C5BD60DE-0A39-431D-A42B-EDA17D573E7B}" destId="{6610E94F-B6E9-4C6E-9DAC-E6FD5C1D3B57}" srcOrd="1" destOrd="0" parTransId="{D59935A9-5C08-4F0F-9AE7-E9232A191195}" sibTransId="{F33F5EF3-51A2-4B47-9605-91DB67AB44C5}"/>
    <dgm:cxn modelId="{E58E12E6-5261-48D0-A197-653513965C7D}" srcId="{3F0F7342-99D0-4649-B05F-ACAB1520A42E}" destId="{E13744F3-22EA-4AD5-AB55-6F40A7AE8CDA}" srcOrd="2" destOrd="0" parTransId="{8F0E0983-C934-4186-871E-D9D818311AE0}" sibTransId="{FFD243A0-3D96-45C2-81EF-6AF352A9753A}"/>
    <dgm:cxn modelId="{27A2FB00-927F-499C-88D3-33D8960DBAA8}" srcId="{C5BD60DE-0A39-431D-A42B-EDA17D573E7B}" destId="{53E034FC-3CC0-4AC6-9F87-5DF2635BF1A6}" srcOrd="4" destOrd="0" parTransId="{E3AAE75C-538D-4F25-94C0-8C7319F28720}" sibTransId="{EA2D7E45-DEC2-4FEB-934C-4A0D15488B4E}"/>
    <dgm:cxn modelId="{E880D004-76DB-4135-9A21-E083E741B306}" srcId="{538A2BD4-5492-4C04-8ACB-6A5C68DB33A3}" destId="{5D924D19-790D-4514-AB7A-1C2D329B8CE3}" srcOrd="3" destOrd="0" parTransId="{82253A99-D420-40C3-B0A7-CFA00349BE54}" sibTransId="{9F2427B1-1896-4620-BB5E-9A24F332C26D}"/>
    <dgm:cxn modelId="{DF036789-64DA-45E6-A6D0-356CFBE2A682}" type="presOf" srcId="{ACED71EA-B5F9-4EBC-8AF2-6AE44DF29F28}" destId="{6905717B-4D79-4681-89E7-EE65B3C08CE1}" srcOrd="0" destOrd="3" presId="urn:microsoft.com/office/officeart/2005/8/layout/chevron2"/>
    <dgm:cxn modelId="{7D80F452-FC6E-4BD4-9087-3A2AE80787B9}" type="presOf" srcId="{BD0BB3CA-E995-435B-BE6B-05A0BB5A2952}" destId="{C5BF5D9C-7F1E-4977-9971-4F3CC3314CD3}" srcOrd="0" destOrd="0" presId="urn:microsoft.com/office/officeart/2005/8/layout/chevron2"/>
    <dgm:cxn modelId="{954A779E-1A93-4D84-B785-42102159EB8A}" type="presOf" srcId="{EC655B70-06FD-4ADC-A029-763DD4F78280}" destId="{C5BF5D9C-7F1E-4977-9971-4F3CC3314CD3}" srcOrd="0" destOrd="1" presId="urn:microsoft.com/office/officeart/2005/8/layout/chevron2"/>
    <dgm:cxn modelId="{D800FAB1-DA30-4AE0-AE7B-06FC77816C22}" type="presOf" srcId="{D6AE4210-06D8-4780-B414-F1FC745EF970}" destId="{EFFC1FD0-B54C-4CC5-BB7B-468B5C31D01A}" srcOrd="0" destOrd="2" presId="urn:microsoft.com/office/officeart/2005/8/layout/chevron2"/>
    <dgm:cxn modelId="{6959DED3-DD6D-48BA-AB4C-7A0CAD200543}" type="presOf" srcId="{3F0F7342-99D0-4649-B05F-ACAB1520A42E}" destId="{5DB03A55-EE8F-4196-9803-1C2CD8191487}" srcOrd="0" destOrd="0" presId="urn:microsoft.com/office/officeart/2005/8/layout/chevron2"/>
    <dgm:cxn modelId="{6BB9198D-0DEC-4D1B-B3A2-AF11EE22466E}" type="presOf" srcId="{53E034FC-3CC0-4AC6-9F87-5DF2635BF1A6}" destId="{6905717B-4D79-4681-89E7-EE65B3C08CE1}" srcOrd="0" destOrd="4" presId="urn:microsoft.com/office/officeart/2005/8/layout/chevron2"/>
    <dgm:cxn modelId="{F0B1B356-4FED-4CCA-9419-C4884051367D}" type="presOf" srcId="{C5BD60DE-0A39-431D-A42B-EDA17D573E7B}" destId="{64361CB0-BF4B-45DD-81AE-8499BDABC3FB}" srcOrd="0" destOrd="0" presId="urn:microsoft.com/office/officeart/2005/8/layout/chevron2"/>
    <dgm:cxn modelId="{FEBDF2E9-CC2A-4067-9DA2-FFF183D89E9F}" type="presOf" srcId="{538A2BD4-5492-4C04-8ACB-6A5C68DB33A3}" destId="{554AD13A-CD33-454F-A5BB-4642B7BF93FE}" srcOrd="0" destOrd="0" presId="urn:microsoft.com/office/officeart/2005/8/layout/chevron2"/>
    <dgm:cxn modelId="{7811F068-169A-4F7B-9A6D-55B8053F8B29}" srcId="{3F0F7342-99D0-4649-B05F-ACAB1520A42E}" destId="{BD0BB3CA-E995-435B-BE6B-05A0BB5A2952}" srcOrd="0" destOrd="0" parTransId="{E3A5BAAA-2BAE-404C-BBFC-03568B30E0DF}" sibTransId="{44E0A07C-D080-4C24-AFA9-1409D689FAD7}"/>
    <dgm:cxn modelId="{49246E7B-343C-42FD-A781-9175164DFACF}" type="presOf" srcId="{E13744F3-22EA-4AD5-AB55-6F40A7AE8CDA}" destId="{C5BF5D9C-7F1E-4977-9971-4F3CC3314CD3}" srcOrd="0" destOrd="2" presId="urn:microsoft.com/office/officeart/2005/8/layout/chevron2"/>
    <dgm:cxn modelId="{A102F31A-9008-47F2-98FC-1B363DE57BD7}" type="presOf" srcId="{920EF577-A619-44F9-B5FB-34196AE7F120}" destId="{6905717B-4D79-4681-89E7-EE65B3C08CE1}" srcOrd="0" destOrd="0" presId="urn:microsoft.com/office/officeart/2005/8/layout/chevron2"/>
    <dgm:cxn modelId="{4398D77C-2BEF-460C-AACD-DF2DF167D8A9}" type="presOf" srcId="{6610E94F-B6E9-4C6E-9DAC-E6FD5C1D3B57}" destId="{6905717B-4D79-4681-89E7-EE65B3C08CE1}" srcOrd="0" destOrd="1" presId="urn:microsoft.com/office/officeart/2005/8/layout/chevron2"/>
    <dgm:cxn modelId="{9C211291-36D2-4E13-8334-BEA5ED8B2366}" srcId="{1A59F6B8-46B3-4B80-B35A-E110E16BECDC}" destId="{3F0F7342-99D0-4649-B05F-ACAB1520A42E}" srcOrd="2" destOrd="0" parTransId="{A1E731B6-3559-4452-978E-4665EFC2A639}" sibTransId="{10CBC022-BAE5-4192-AE87-FD8EEF21FF35}"/>
    <dgm:cxn modelId="{18773CA3-B2A8-4F06-A303-FDD564986929}" srcId="{1A59F6B8-46B3-4B80-B35A-E110E16BECDC}" destId="{538A2BD4-5492-4C04-8ACB-6A5C68DB33A3}" srcOrd="1" destOrd="0" parTransId="{BF4E9EEB-3981-455C-B3B0-5BD565097F19}" sibTransId="{10D9C5E8-10FB-432E-B0B8-09E21B98A8A5}"/>
    <dgm:cxn modelId="{A7C33786-E8DF-46F8-81DB-A3484BCF1267}" type="presOf" srcId="{1A59F6B8-46B3-4B80-B35A-E110E16BECDC}" destId="{A12EA7FF-D75E-44AE-89D9-7F95D9F14F7D}" srcOrd="0" destOrd="0" presId="urn:microsoft.com/office/officeart/2005/8/layout/chevron2"/>
    <dgm:cxn modelId="{A394CD4B-0809-4537-BFBF-4A8C3F8CD08D}" srcId="{C5BD60DE-0A39-431D-A42B-EDA17D573E7B}" destId="{926802D2-733C-483A-940B-CB35A6E6466A}" srcOrd="2" destOrd="0" parTransId="{A4AE7776-5A30-4F06-807E-A0C4A0A62684}" sibTransId="{8E5C53E6-32C6-4846-B28C-D0EB891D08E4}"/>
    <dgm:cxn modelId="{9CDA130D-038D-4F98-B13F-B727519A1388}" srcId="{538A2BD4-5492-4C04-8ACB-6A5C68DB33A3}" destId="{9324B678-A1D2-4800-8A90-1DF589B1950B}" srcOrd="1" destOrd="0" parTransId="{BDCC8E75-002B-4B94-93A6-01B605BAE142}" sibTransId="{676212DF-156A-49A8-A022-89A90A965DE0}"/>
    <dgm:cxn modelId="{DE036C4A-8384-4361-8C2F-CE69FFA9FC2E}" srcId="{C5BD60DE-0A39-431D-A42B-EDA17D573E7B}" destId="{ACED71EA-B5F9-4EBC-8AF2-6AE44DF29F28}" srcOrd="3" destOrd="0" parTransId="{46048CA2-5773-451E-9036-9207CAB3A5CF}" sibTransId="{2DBA7788-C950-48A2-A767-1AC39B23AC95}"/>
    <dgm:cxn modelId="{9603F9FE-618E-4C0A-ABE7-BFA95FA8AC2D}" srcId="{C5BD60DE-0A39-431D-A42B-EDA17D573E7B}" destId="{920EF577-A619-44F9-B5FB-34196AE7F120}" srcOrd="0" destOrd="0" parTransId="{3AF591CC-560D-4109-938F-F2258EE4FD92}" sibTransId="{38073377-79BF-4836-810D-DD2A410D9C56}"/>
    <dgm:cxn modelId="{1A693C70-8FA2-412A-AD77-7BC92045D4FF}" srcId="{538A2BD4-5492-4C04-8ACB-6A5C68DB33A3}" destId="{68FA1F44-612B-4285-863A-7908D4754898}" srcOrd="0" destOrd="0" parTransId="{59A6070B-9A4D-4702-B75C-E9E868E0BA93}" sibTransId="{77ECF373-9E8D-4FB7-93EB-9896ACC19CD5}"/>
    <dgm:cxn modelId="{6C2F1D50-D59B-4030-9D1E-69642841C963}" type="presOf" srcId="{5D924D19-790D-4514-AB7A-1C2D329B8CE3}" destId="{EFFC1FD0-B54C-4CC5-BB7B-468B5C31D01A}" srcOrd="0" destOrd="3" presId="urn:microsoft.com/office/officeart/2005/8/layout/chevron2"/>
    <dgm:cxn modelId="{38CCFC55-8C4A-473B-8122-052F6C2676A4}" type="presOf" srcId="{9324B678-A1D2-4800-8A90-1DF589B1950B}" destId="{EFFC1FD0-B54C-4CC5-BB7B-468B5C31D01A}" srcOrd="0" destOrd="1" presId="urn:microsoft.com/office/officeart/2005/8/layout/chevron2"/>
    <dgm:cxn modelId="{54477030-A060-4ADA-9B98-F9002DC3AEB1}" srcId="{C5BD60DE-0A39-431D-A42B-EDA17D573E7B}" destId="{2D97379E-8CA5-41EF-AA8C-C56FDD150506}" srcOrd="5" destOrd="0" parTransId="{24923F6B-1B65-4C1D-9418-68EF67FCB8D3}" sibTransId="{C9248FAF-DF67-44E3-858A-67636878FF29}"/>
    <dgm:cxn modelId="{52DB0FEC-FEC6-43C8-9F3F-894F79493CEE}" srcId="{538A2BD4-5492-4C04-8ACB-6A5C68DB33A3}" destId="{D6AE4210-06D8-4780-B414-F1FC745EF970}" srcOrd="2" destOrd="0" parTransId="{2D55583B-9B96-44D0-B2F4-52E756C99ED6}" sibTransId="{1FD97B0B-DC84-4C7D-86E1-DF86DF322CF3}"/>
    <dgm:cxn modelId="{6F014950-628D-4510-9179-32B07BC0289D}" type="presOf" srcId="{2D97379E-8CA5-41EF-AA8C-C56FDD150506}" destId="{6905717B-4D79-4681-89E7-EE65B3C08CE1}" srcOrd="0" destOrd="5" presId="urn:microsoft.com/office/officeart/2005/8/layout/chevron2"/>
    <dgm:cxn modelId="{2813C16F-3216-40D6-ACD7-56077FB4D5BE}" type="presOf" srcId="{926802D2-733C-483A-940B-CB35A6E6466A}" destId="{6905717B-4D79-4681-89E7-EE65B3C08CE1}" srcOrd="0" destOrd="2" presId="urn:microsoft.com/office/officeart/2005/8/layout/chevron2"/>
    <dgm:cxn modelId="{A5E2BC91-A881-488B-AF71-C96B4EB9339E}" type="presOf" srcId="{68FA1F44-612B-4285-863A-7908D4754898}" destId="{EFFC1FD0-B54C-4CC5-BB7B-468B5C31D01A}" srcOrd="0" destOrd="0" presId="urn:microsoft.com/office/officeart/2005/8/layout/chevron2"/>
    <dgm:cxn modelId="{D7D2B880-5429-495A-9B2A-E0F7E1EE4574}" srcId="{3F0F7342-99D0-4649-B05F-ACAB1520A42E}" destId="{EC655B70-06FD-4ADC-A029-763DD4F78280}" srcOrd="1" destOrd="0" parTransId="{8A2146D5-91B1-41C1-82B6-BFAB03210AC5}" sibTransId="{2CD59528-CDA9-4D00-BD99-8E36D9471AF9}"/>
    <dgm:cxn modelId="{ABB2E031-F909-437E-87AB-17DD68F3E305}" type="presParOf" srcId="{A12EA7FF-D75E-44AE-89D9-7F95D9F14F7D}" destId="{7B8DABE6-D0FC-4FB1-9734-D73C0B27EF28}" srcOrd="0" destOrd="0" presId="urn:microsoft.com/office/officeart/2005/8/layout/chevron2"/>
    <dgm:cxn modelId="{740718A7-A1DC-4FE6-97F5-71FE76C74DEE}" type="presParOf" srcId="{7B8DABE6-D0FC-4FB1-9734-D73C0B27EF28}" destId="{64361CB0-BF4B-45DD-81AE-8499BDABC3FB}" srcOrd="0" destOrd="0" presId="urn:microsoft.com/office/officeart/2005/8/layout/chevron2"/>
    <dgm:cxn modelId="{64C367AD-C62F-4D86-AA41-E64FBCFFB97C}" type="presParOf" srcId="{7B8DABE6-D0FC-4FB1-9734-D73C0B27EF28}" destId="{6905717B-4D79-4681-89E7-EE65B3C08CE1}" srcOrd="1" destOrd="0" presId="urn:microsoft.com/office/officeart/2005/8/layout/chevron2"/>
    <dgm:cxn modelId="{64EE6723-5C90-49DD-A5A0-F40A00C9F499}" type="presParOf" srcId="{A12EA7FF-D75E-44AE-89D9-7F95D9F14F7D}" destId="{B9D58C8B-8DDB-418C-94EC-EA9ABCEB29E3}" srcOrd="1" destOrd="0" presId="urn:microsoft.com/office/officeart/2005/8/layout/chevron2"/>
    <dgm:cxn modelId="{2CD63FC7-B486-4BC1-80E2-F6A2762BF34B}" type="presParOf" srcId="{A12EA7FF-D75E-44AE-89D9-7F95D9F14F7D}" destId="{C5B85C23-5410-4AB4-B4F6-03D44D47E74A}" srcOrd="2" destOrd="0" presId="urn:microsoft.com/office/officeart/2005/8/layout/chevron2"/>
    <dgm:cxn modelId="{0B5B1F50-2FD6-4E52-B88B-E3D6F4E5EA00}" type="presParOf" srcId="{C5B85C23-5410-4AB4-B4F6-03D44D47E74A}" destId="{554AD13A-CD33-454F-A5BB-4642B7BF93FE}" srcOrd="0" destOrd="0" presId="urn:microsoft.com/office/officeart/2005/8/layout/chevron2"/>
    <dgm:cxn modelId="{C382B44F-8DC9-4971-8853-224F8CD24718}" type="presParOf" srcId="{C5B85C23-5410-4AB4-B4F6-03D44D47E74A}" destId="{EFFC1FD0-B54C-4CC5-BB7B-468B5C31D01A}" srcOrd="1" destOrd="0" presId="urn:microsoft.com/office/officeart/2005/8/layout/chevron2"/>
    <dgm:cxn modelId="{256E1B09-1DB4-40EE-B76B-8B4CB94A4EC4}" type="presParOf" srcId="{A12EA7FF-D75E-44AE-89D9-7F95D9F14F7D}" destId="{3051FF9E-794D-4AE7-B45B-AB2C3836BF61}" srcOrd="3" destOrd="0" presId="urn:microsoft.com/office/officeart/2005/8/layout/chevron2"/>
    <dgm:cxn modelId="{F2504317-8466-4C73-8A93-245631D8C6ED}" type="presParOf" srcId="{A12EA7FF-D75E-44AE-89D9-7F95D9F14F7D}" destId="{65E01861-0CF8-4D79-8EB5-0B6B91605079}" srcOrd="4" destOrd="0" presId="urn:microsoft.com/office/officeart/2005/8/layout/chevron2"/>
    <dgm:cxn modelId="{4675B20C-A648-4B6C-9927-EB3E94F4FBF8}" type="presParOf" srcId="{65E01861-0CF8-4D79-8EB5-0B6B91605079}" destId="{5DB03A55-EE8F-4196-9803-1C2CD8191487}" srcOrd="0" destOrd="0" presId="urn:microsoft.com/office/officeart/2005/8/layout/chevron2"/>
    <dgm:cxn modelId="{6C87E564-54B5-4BFC-A6B7-4C754D737FDF}" type="presParOf" srcId="{65E01861-0CF8-4D79-8EB5-0B6B91605079}" destId="{C5BF5D9C-7F1E-4977-9971-4F3CC3314CD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361CB0-BF4B-45DD-81AE-8499BDABC3FB}">
      <dsp:nvSpPr>
        <dsp:cNvPr id="0" name=""/>
        <dsp:cNvSpPr/>
      </dsp:nvSpPr>
      <dsp:spPr>
        <a:xfrm rot="5400000">
          <a:off x="-243780" y="365906"/>
          <a:ext cx="1625203" cy="113764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Project</a:t>
          </a:r>
          <a:endParaRPr lang="en-US" sz="1900" kern="1200" dirty="0"/>
        </a:p>
      </dsp:txBody>
      <dsp:txXfrm rot="-5400000">
        <a:off x="1" y="690946"/>
        <a:ext cx="1137642" cy="487561"/>
      </dsp:txXfrm>
    </dsp:sp>
    <dsp:sp modelId="{6905717B-4D79-4681-89E7-EE65B3C08CE1}">
      <dsp:nvSpPr>
        <dsp:cNvPr id="0" name=""/>
        <dsp:cNvSpPr/>
      </dsp:nvSpPr>
      <dsp:spPr>
        <a:xfrm rot="5400000">
          <a:off x="3844518" y="-2705161"/>
          <a:ext cx="1297205" cy="671095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080" rIns="5080" bIns="508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 smtClean="0"/>
            <a:t>Project indicators must be green, when there is 10% </a:t>
          </a:r>
          <a:r>
            <a:rPr lang="en-US" sz="800" kern="1200" dirty="0" err="1" smtClean="0"/>
            <a:t>diffrence</a:t>
          </a:r>
          <a:r>
            <a:rPr lang="en-US" sz="800" kern="1200" dirty="0" smtClean="0"/>
            <a:t> between project planned finish date and actual finish date</a:t>
          </a:r>
          <a:endParaRPr lang="en-US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 smtClean="0"/>
            <a:t>Project indicators must be yellow, when there is 10% -20%diffrence between project planned finish date and actual finish date</a:t>
          </a:r>
          <a:endParaRPr lang="en-US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 smtClean="0"/>
            <a:t>Project indicators must be yellow, when there is more than 20% </a:t>
          </a:r>
          <a:r>
            <a:rPr lang="en-US" sz="800" kern="1200" dirty="0" err="1" smtClean="0"/>
            <a:t>diffrence</a:t>
          </a:r>
          <a:r>
            <a:rPr lang="en-US" sz="800" kern="1200" dirty="0" smtClean="0"/>
            <a:t> between project planned finish date and actual finish date</a:t>
          </a:r>
          <a:endParaRPr lang="en-US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 smtClean="0"/>
            <a:t>Every project has unique budget</a:t>
          </a:r>
          <a:endParaRPr lang="en-US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 smtClean="0"/>
            <a:t>Every project has a project manager and a project team</a:t>
          </a:r>
          <a:endParaRPr lang="en-US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800" kern="1200" dirty="0"/>
        </a:p>
      </dsp:txBody>
      <dsp:txXfrm rot="-5400000">
        <a:off x="1137642" y="65039"/>
        <a:ext cx="6647633" cy="1170557"/>
      </dsp:txXfrm>
    </dsp:sp>
    <dsp:sp modelId="{554AD13A-CD33-454F-A5BB-4642B7BF93FE}">
      <dsp:nvSpPr>
        <dsp:cNvPr id="0" name=""/>
        <dsp:cNvSpPr/>
      </dsp:nvSpPr>
      <dsp:spPr>
        <a:xfrm rot="5400000">
          <a:off x="-243780" y="1802784"/>
          <a:ext cx="1625203" cy="113764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Resource</a:t>
          </a:r>
          <a:endParaRPr lang="en-US" sz="1900" kern="1200" dirty="0"/>
        </a:p>
      </dsp:txBody>
      <dsp:txXfrm rot="-5400000">
        <a:off x="1" y="2127824"/>
        <a:ext cx="1137642" cy="487561"/>
      </dsp:txXfrm>
    </dsp:sp>
    <dsp:sp modelId="{EFFC1FD0-B54C-4CC5-BB7B-468B5C31D01A}">
      <dsp:nvSpPr>
        <dsp:cNvPr id="0" name=""/>
        <dsp:cNvSpPr/>
      </dsp:nvSpPr>
      <dsp:spPr>
        <a:xfrm rot="5400000">
          <a:off x="3964930" y="-1268283"/>
          <a:ext cx="1056382" cy="671095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080" rIns="5080" bIns="508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 smtClean="0"/>
            <a:t>Resource allocation </a:t>
          </a:r>
          <a:r>
            <a:rPr lang="en-US" sz="800" kern="1200" dirty="0" err="1" smtClean="0"/>
            <a:t>shuldn’t</a:t>
          </a:r>
          <a:r>
            <a:rPr lang="en-US" sz="800" kern="1200" dirty="0" smtClean="0"/>
            <a:t> be done when resource capacity is full</a:t>
          </a:r>
          <a:endParaRPr lang="en-US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 smtClean="0"/>
            <a:t>Resource assignment can only be done by Project Manager</a:t>
          </a:r>
          <a:endParaRPr lang="en-US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 smtClean="0"/>
            <a:t>Resource capacity is 8 hours max for a day</a:t>
          </a:r>
          <a:endParaRPr lang="en-US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 smtClean="0"/>
            <a:t>Resource is assigned to Project Team </a:t>
          </a:r>
          <a:endParaRPr lang="en-US" sz="800" kern="1200" dirty="0"/>
        </a:p>
      </dsp:txBody>
      <dsp:txXfrm rot="-5400000">
        <a:off x="1137643" y="1610572"/>
        <a:ext cx="6659389" cy="953246"/>
      </dsp:txXfrm>
    </dsp:sp>
    <dsp:sp modelId="{5DB03A55-EE8F-4196-9803-1C2CD8191487}">
      <dsp:nvSpPr>
        <dsp:cNvPr id="0" name=""/>
        <dsp:cNvSpPr/>
      </dsp:nvSpPr>
      <dsp:spPr>
        <a:xfrm rot="5400000">
          <a:off x="-243780" y="3239662"/>
          <a:ext cx="1625203" cy="113764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Task</a:t>
          </a:r>
          <a:endParaRPr lang="en-US" sz="1900" kern="1200" dirty="0"/>
        </a:p>
      </dsp:txBody>
      <dsp:txXfrm rot="-5400000">
        <a:off x="1" y="3564702"/>
        <a:ext cx="1137642" cy="487561"/>
      </dsp:txXfrm>
    </dsp:sp>
    <dsp:sp modelId="{C5BF5D9C-7F1E-4977-9971-4F3CC3314CD3}">
      <dsp:nvSpPr>
        <dsp:cNvPr id="0" name=""/>
        <dsp:cNvSpPr/>
      </dsp:nvSpPr>
      <dsp:spPr>
        <a:xfrm rot="5400000">
          <a:off x="3964930" y="168594"/>
          <a:ext cx="1056382" cy="671095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080" rIns="5080" bIns="508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 smtClean="0"/>
            <a:t>Task Begin date can’t be greater than task ending date</a:t>
          </a:r>
          <a:endParaRPr lang="en-US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 smtClean="0"/>
            <a:t>System must alert  PM before 3 days on task ending date</a:t>
          </a:r>
          <a:endParaRPr lang="en-US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 smtClean="0"/>
            <a:t>Issues are assigned to tasks with resource</a:t>
          </a:r>
          <a:endParaRPr lang="en-US" sz="800" kern="1200" dirty="0"/>
        </a:p>
      </dsp:txBody>
      <dsp:txXfrm rot="-5400000">
        <a:off x="1137643" y="3047449"/>
        <a:ext cx="6659389" cy="953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FA9D33-FD00-4A13-8FD9-C511E28334BF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D1902A-4491-48F7-A452-21A95403F6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FA9D33-FD00-4A13-8FD9-C511E28334BF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D1902A-4491-48F7-A452-21A95403F6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FA9D33-FD00-4A13-8FD9-C511E28334BF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D1902A-4491-48F7-A452-21A95403F6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FA9D33-FD00-4A13-8FD9-C511E28334BF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D1902A-4491-48F7-A452-21A95403F6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FA9D33-FD00-4A13-8FD9-C511E28334BF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D1902A-4491-48F7-A452-21A95403F6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FA9D33-FD00-4A13-8FD9-C511E28334BF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D1902A-4491-48F7-A452-21A95403F6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FA9D33-FD00-4A13-8FD9-C511E28334BF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D1902A-4491-48F7-A452-21A95403F6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FA9D33-FD00-4A13-8FD9-C511E28334BF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D1902A-4491-48F7-A452-21A95403F6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FA9D33-FD00-4A13-8FD9-C511E28334BF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D1902A-4491-48F7-A452-21A95403F6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FA9D33-FD00-4A13-8FD9-C511E28334BF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D1902A-4491-48F7-A452-21A95403F6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FA9D33-FD00-4A13-8FD9-C511E28334BF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D1902A-4491-48F7-A452-21A95403F6F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DFA9D33-FD00-4A13-8FD9-C511E28334BF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5D1902A-4491-48F7-A452-21A95403F6F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lan" TargetMode="External"/><Relationship Id="rId2" Type="http://schemas.openxmlformats.org/officeDocument/2006/relationships/hyperlink" Target="https://en.wikipedia.org/wiki/Project_manager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en.wikipedia.org/wiki/Budget" TargetMode="External"/><Relationship Id="rId4" Type="http://schemas.openxmlformats.org/officeDocument/2006/relationships/hyperlink" Target="https://en.wikipedia.org/wiki/Resource_(project_management)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Project Tracker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Derya</a:t>
            </a:r>
            <a:r>
              <a:rPr lang="en-US" dirty="0" smtClean="0"/>
              <a:t> Yeliz COŞAR SOĞUKKUYU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865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99197" y="290512"/>
            <a:ext cx="7175351" cy="9144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>
              <a:buFont typeface="Georgia" pitchFamily="18" charset="0"/>
              <a:buNone/>
            </a:pPr>
            <a:r>
              <a:rPr lang="en-US" sz="280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DB Design: Project Data Model</a:t>
            </a:r>
            <a:endParaRPr lang="en-US" sz="280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81000" y="1204912"/>
            <a:ext cx="8381999" cy="5424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029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04800" y="381000"/>
            <a:ext cx="8686800" cy="9144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>
              <a:buNone/>
            </a:pPr>
            <a:r>
              <a:rPr lang="en-US" sz="280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DB Design: </a:t>
            </a:r>
            <a:r>
              <a:rPr lang="en-US" sz="280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Entity Types and Instances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333471"/>
              </p:ext>
            </p:extLst>
          </p:nvPr>
        </p:nvGraphicFramePr>
        <p:xfrm>
          <a:off x="685800" y="1371596"/>
          <a:ext cx="7467600" cy="4343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9200"/>
                <a:gridCol w="2489200"/>
                <a:gridCol w="2489200"/>
              </a:tblGrid>
              <a:tr h="434340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Entity Type : PROJECT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Attributes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Attribute Data Type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Example Instance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3434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ProjectID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INT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3434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ProjectName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NVARCHAR(250)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Project Tracker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3434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ProjectManager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INT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3434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TeamID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INT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3434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ProjectPlannedStartDate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47700" algn="l"/>
                        </a:tabLst>
                      </a:pPr>
                      <a:r>
                        <a:rPr lang="en-US" sz="1200">
                          <a:effectLst/>
                        </a:rPr>
                        <a:t>DATE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01.02.2016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3434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ProjectPlannedEndDate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DATE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01.06.2016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3434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ProjectActualStartDate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DATE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30.02.2016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3434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ProjectActualEndDate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DATE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NULL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6498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04800" y="381000"/>
            <a:ext cx="8686800" cy="9144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>
              <a:buNone/>
            </a:pPr>
            <a:r>
              <a:rPr lang="en-US" sz="280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DB Design: </a:t>
            </a:r>
            <a:r>
              <a:rPr lang="en-US" sz="280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Entity Types and Instances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474638"/>
              </p:ext>
            </p:extLst>
          </p:nvPr>
        </p:nvGraphicFramePr>
        <p:xfrm>
          <a:off x="609600" y="1295400"/>
          <a:ext cx="6934200" cy="4800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1400"/>
                <a:gridCol w="2311400"/>
                <a:gridCol w="2311400"/>
              </a:tblGrid>
              <a:tr h="533400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Entity Type : RESOURCE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Attributes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Attribute Data Type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Example Instance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3340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ResourceID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INT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3340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LastName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NVARCHAR(250)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Coşar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3340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FirstName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NVARCHAR(250)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Yeliz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3340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BirthDate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47700" algn="l"/>
                        </a:tabLst>
                      </a:pPr>
                      <a:r>
                        <a:rPr lang="en-US" sz="1200">
                          <a:effectLst/>
                        </a:rPr>
                        <a:t>DATE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01.02.1985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3340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Title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NVARCHAR(250)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Software Engineer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3340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Gender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NVARCHAR(1)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F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3340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IsProjectManager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BIT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2339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04800" y="304800"/>
            <a:ext cx="8686800" cy="9144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>
              <a:buNone/>
            </a:pPr>
            <a:r>
              <a:rPr lang="en-US" sz="280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DB Design: </a:t>
            </a:r>
            <a:r>
              <a:rPr lang="en-US" sz="280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Entity Types and Instances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41452"/>
              </p:ext>
            </p:extLst>
          </p:nvPr>
        </p:nvGraphicFramePr>
        <p:xfrm>
          <a:off x="685800" y="1082720"/>
          <a:ext cx="6697980" cy="48608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2660"/>
                <a:gridCol w="2232660"/>
                <a:gridCol w="2232660"/>
              </a:tblGrid>
              <a:tr h="405073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Entity Type : TASK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5073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Attributes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Attribute Data Type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Example Instance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05073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 err="1">
                          <a:effectLst/>
                        </a:rPr>
                        <a:t>TaskID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INT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05073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ProjectID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INT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05073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TaskName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NVARCHAR(250)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Database Design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05073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AssignedTo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INT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05073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StatusID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47700" algn="l"/>
                        </a:tabLst>
                      </a:pPr>
                      <a:r>
                        <a:rPr lang="en-US" sz="1200">
                          <a:effectLst/>
                        </a:rPr>
                        <a:t>INT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05073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PriorityID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47700" algn="l"/>
                        </a:tabLst>
                      </a:pPr>
                      <a:r>
                        <a:rPr lang="en-US" sz="1200">
                          <a:effectLst/>
                        </a:rPr>
                        <a:t>INT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05073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TaskCompletionPercent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47700" algn="l"/>
                        </a:tabLst>
                      </a:pPr>
                      <a:r>
                        <a:rPr lang="en-US" sz="1200">
                          <a:effectLst/>
                        </a:rPr>
                        <a:t>INT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100%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05073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TaskCreatedDate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DATE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01.012016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05073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TaskDueDate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DATE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30.02.2016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05073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TaskCompletionDate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DATE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25.02.2016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6055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04800" y="252484"/>
            <a:ext cx="8686800" cy="9144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>
              <a:buNone/>
            </a:pPr>
            <a:r>
              <a:rPr lang="en-US" sz="280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DB Design: </a:t>
            </a:r>
            <a:r>
              <a:rPr lang="en-US" sz="280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Entity Types and Instances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612728"/>
              </p:ext>
            </p:extLst>
          </p:nvPr>
        </p:nvGraphicFramePr>
        <p:xfrm>
          <a:off x="685800" y="1082719"/>
          <a:ext cx="7239000" cy="2574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3000"/>
                <a:gridCol w="2413000"/>
                <a:gridCol w="2413000"/>
              </a:tblGrid>
              <a:tr h="367840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Entity Type : ISSUE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784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Attributes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Attribute Data Type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Example Instance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6784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IssueID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INT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6784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ProjectID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INT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6784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 err="1">
                          <a:effectLst/>
                        </a:rPr>
                        <a:t>IssueName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NVARCHAR(250)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Database Design problems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6784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Status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NVARCHAR(10)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Open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6784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RelatedTaskID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INT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23043"/>
              </p:ext>
            </p:extLst>
          </p:nvPr>
        </p:nvGraphicFramePr>
        <p:xfrm>
          <a:off x="762000" y="4114800"/>
          <a:ext cx="7391400" cy="228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3800"/>
                <a:gridCol w="2463800"/>
                <a:gridCol w="2463800"/>
              </a:tblGrid>
              <a:tr h="457200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Entity Type : PROJECTTEAM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Attributes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Attribute Data Type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Example Instance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TeamID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INT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TeamName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NVARCHAR(250)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Project Tracker Team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Team Leader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INT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3416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19200" y="2438400"/>
            <a:ext cx="5637010" cy="88211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609600" y="1371600"/>
            <a:ext cx="7924800" cy="48006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817581" y="381001"/>
            <a:ext cx="7175351" cy="9144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>
              <a:buFont typeface="Georgia" pitchFamily="18" charset="0"/>
              <a:buNone/>
            </a:pPr>
            <a:r>
              <a:rPr lang="en-US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System Overview</a:t>
            </a:r>
            <a:endParaRPr lang="en-US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395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85800" y="3133725"/>
            <a:ext cx="5257800" cy="2667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Project </a:t>
            </a:r>
            <a:r>
              <a:rPr lang="en-US" dirty="0"/>
              <a:t>Tracker aims to assist a </a:t>
            </a:r>
            <a:r>
              <a:rPr lang="en-US" dirty="0">
                <a:hlinkClick r:id="rId2" tooltip="Project manager"/>
              </a:rPr>
              <a:t>project manager</a:t>
            </a:r>
            <a:r>
              <a:rPr lang="en-US" dirty="0"/>
              <a:t> in developing a </a:t>
            </a:r>
            <a:r>
              <a:rPr lang="en-US" dirty="0">
                <a:hlinkClick r:id="rId3" tooltip="Plan"/>
              </a:rPr>
              <a:t>plan</a:t>
            </a:r>
            <a:r>
              <a:rPr lang="en-US" dirty="0"/>
              <a:t>, assigning </a:t>
            </a:r>
            <a:r>
              <a:rPr lang="en-US" dirty="0">
                <a:hlinkClick r:id="rId4" tooltip="Resource (project management)"/>
              </a:rPr>
              <a:t>resources</a:t>
            </a:r>
            <a:r>
              <a:rPr lang="en-US" dirty="0"/>
              <a:t> to tasks, tracking progress, managing the </a:t>
            </a:r>
            <a:r>
              <a:rPr lang="en-US" dirty="0">
                <a:hlinkClick r:id="rId5" tooltip="Budget"/>
              </a:rPr>
              <a:t>budget</a:t>
            </a:r>
            <a:r>
              <a:rPr lang="en-US" dirty="0"/>
              <a:t>, and analyzing workloads.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17581" y="381001"/>
            <a:ext cx="7175351" cy="9144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>
              <a:buFont typeface="Georgia" pitchFamily="18" charset="0"/>
              <a:buNone/>
            </a:pPr>
            <a:r>
              <a:rPr lang="en-US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System Overview</a:t>
            </a:r>
            <a:endParaRPr lang="en-US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2757" y="3096194"/>
            <a:ext cx="1400175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3343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533400" y="1524000"/>
            <a:ext cx="7772400" cy="4953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817581" y="381001"/>
            <a:ext cx="7175351" cy="9144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>
              <a:buFont typeface="Georgia" pitchFamily="18" charset="0"/>
              <a:buNone/>
            </a:pPr>
            <a:r>
              <a:rPr lang="en-US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System Overview</a:t>
            </a:r>
            <a:endParaRPr lang="en-US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9009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Business Rules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8504972"/>
              </p:ext>
            </p:extLst>
          </p:nvPr>
        </p:nvGraphicFramePr>
        <p:xfrm>
          <a:off x="533400" y="2514600"/>
          <a:ext cx="7086600" cy="281940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{B301B821-A1FF-4177-AEE7-76D212191A09}</a:tableStyleId>
              </a:tblPr>
              <a:tblGrid>
                <a:gridCol w="2243617"/>
                <a:gridCol w="4842983"/>
              </a:tblGrid>
              <a:tr h="302065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Role</a:t>
                      </a:r>
                      <a:endParaRPr lang="en-US" sz="11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>
                          <a:effectLst/>
                        </a:rPr>
                        <a:t>Responsibility</a:t>
                      </a:r>
                      <a:endParaRPr lang="en-US" sz="11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29283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>
                          <a:effectLst/>
                        </a:rPr>
                        <a:t>database administrator</a:t>
                      </a:r>
                      <a:endParaRPr lang="en-US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Responsible for monitoring performance and managing parameters to provide fast responses to front-end users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28413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Portfolio Managers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(</a:t>
                      </a:r>
                      <a:r>
                        <a:rPr lang="en-US" sz="1100" dirty="0" err="1">
                          <a:effectLst/>
                        </a:rPr>
                        <a:t>View,Edit</a:t>
                      </a:r>
                      <a:r>
                        <a:rPr lang="en-US" sz="1100" dirty="0">
                          <a:effectLst/>
                        </a:rPr>
                        <a:t>)</a:t>
                      </a:r>
                      <a:endParaRPr lang="en-US" sz="11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>
                          <a:effectLst/>
                        </a:rPr>
                        <a:t>Users can create and edit all project data saved in PT</a:t>
                      </a:r>
                      <a:endParaRPr lang="en-US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31227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>
                          <a:effectLst/>
                        </a:rPr>
                        <a:t>Project managers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(View, Edit)</a:t>
                      </a:r>
                      <a:endParaRPr lang="en-US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>
                          <a:effectLst/>
                        </a:rPr>
                        <a:t>Users have most global and category-level project permissions and resource permissions for their projects</a:t>
                      </a:r>
                      <a:endParaRPr lang="en-US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28413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>
                          <a:effectLst/>
                        </a:rPr>
                        <a:t>Team Members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(View)</a:t>
                      </a:r>
                      <a:endParaRPr lang="en-US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Users have general permissions for using PT, but limited project-level permissions</a:t>
                      </a:r>
                      <a:endParaRPr lang="en-US" sz="11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838200"/>
            <a:ext cx="1524000" cy="1351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3738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Business Rules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463005752"/>
              </p:ext>
            </p:extLst>
          </p:nvPr>
        </p:nvGraphicFramePr>
        <p:xfrm>
          <a:off x="609600" y="1397000"/>
          <a:ext cx="7848600" cy="462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2046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447800"/>
            <a:ext cx="7162800" cy="4648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81000" y="152400"/>
            <a:ext cx="7175351" cy="9144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>
              <a:buFont typeface="Georgia" pitchFamily="18" charset="0"/>
              <a:buNone/>
            </a:pPr>
            <a:r>
              <a:rPr lang="en-US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E-R Diagrams</a:t>
            </a:r>
            <a:endParaRPr lang="en-US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6123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81000" y="152400"/>
            <a:ext cx="7175351" cy="9144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>
              <a:buFont typeface="Georgia" pitchFamily="18" charset="0"/>
              <a:buNone/>
            </a:pPr>
            <a:r>
              <a:rPr lang="en-US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E-R Diagrams</a:t>
            </a:r>
            <a:endParaRPr lang="en-US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533400" y="1066801"/>
            <a:ext cx="807720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076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99197" y="457200"/>
            <a:ext cx="7175351" cy="9144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>
              <a:buFont typeface="Georgia" pitchFamily="18" charset="0"/>
              <a:buNone/>
            </a:pPr>
            <a:r>
              <a:rPr lang="en-US" sz="280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DB Design: Enterprise Data Model</a:t>
            </a:r>
            <a:endParaRPr lang="en-US" sz="280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609600" y="1524000"/>
            <a:ext cx="76962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7382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64</TotalTime>
  <Words>440</Words>
  <Application>Microsoft Office PowerPoint</Application>
  <PresentationFormat>On-screen Show (4:3)</PresentationFormat>
  <Paragraphs>160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Aspect</vt:lpstr>
      <vt:lpstr>Project Tracker </vt:lpstr>
      <vt:lpstr>PowerPoint Presentation</vt:lpstr>
      <vt:lpstr>PowerPoint Presentation</vt:lpstr>
      <vt:lpstr>PowerPoint Presentation</vt:lpstr>
      <vt:lpstr>Business Rules</vt:lpstr>
      <vt:lpstr>Business Rules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Yeliz COSAR</dc:creator>
  <cp:lastModifiedBy>Yeliz COSAR</cp:lastModifiedBy>
  <cp:revision>13</cp:revision>
  <dcterms:created xsi:type="dcterms:W3CDTF">2016-03-27T16:22:33Z</dcterms:created>
  <dcterms:modified xsi:type="dcterms:W3CDTF">2016-04-28T17:14:05Z</dcterms:modified>
</cp:coreProperties>
</file>