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58" r:id="rId4"/>
    <p:sldId id="262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48" autoAdjust="0"/>
    <p:restoredTop sz="92349" autoAdjust="0"/>
  </p:normalViewPr>
  <p:slideViewPr>
    <p:cSldViewPr>
      <p:cViewPr>
        <p:scale>
          <a:sx n="80" d="100"/>
          <a:sy n="80" d="100"/>
        </p:scale>
        <p:origin x="-1038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D1F5-EDFC-4D59-B3DF-FD75AE42457C}" type="datetimeFigureOut">
              <a:rPr lang="tr-TR" smtClean="0"/>
              <a:pPr/>
              <a:t>12.04.2016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A861-F311-42CC-9919-BED8C1F5F8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D1F5-EDFC-4D59-B3DF-FD75AE42457C}" type="datetimeFigureOut">
              <a:rPr lang="tr-TR" smtClean="0"/>
              <a:pPr/>
              <a:t>12.04.2016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A861-F311-42CC-9919-BED8C1F5F8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D1F5-EDFC-4D59-B3DF-FD75AE42457C}" type="datetimeFigureOut">
              <a:rPr lang="tr-TR" smtClean="0"/>
              <a:pPr/>
              <a:t>12.04.2016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A861-F311-42CC-9919-BED8C1F5F8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D1F5-EDFC-4D59-B3DF-FD75AE42457C}" type="datetimeFigureOut">
              <a:rPr lang="tr-TR" smtClean="0"/>
              <a:pPr/>
              <a:t>12.04.2016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A861-F311-42CC-9919-BED8C1F5F8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D1F5-EDFC-4D59-B3DF-FD75AE42457C}" type="datetimeFigureOut">
              <a:rPr lang="tr-TR" smtClean="0"/>
              <a:pPr/>
              <a:t>12.04.2016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A861-F311-42CC-9919-BED8C1F5F8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D1F5-EDFC-4D59-B3DF-FD75AE42457C}" type="datetimeFigureOut">
              <a:rPr lang="tr-TR" smtClean="0"/>
              <a:pPr/>
              <a:t>12.04.2016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A861-F311-42CC-9919-BED8C1F5F8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D1F5-EDFC-4D59-B3DF-FD75AE42457C}" type="datetimeFigureOut">
              <a:rPr lang="tr-TR" smtClean="0"/>
              <a:pPr/>
              <a:t>12.04.2016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A861-F311-42CC-9919-BED8C1F5F8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D1F5-EDFC-4D59-B3DF-FD75AE42457C}" type="datetimeFigureOut">
              <a:rPr lang="tr-TR" smtClean="0"/>
              <a:pPr/>
              <a:t>12.04.2016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A861-F311-42CC-9919-BED8C1F5F8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D1F5-EDFC-4D59-B3DF-FD75AE42457C}" type="datetimeFigureOut">
              <a:rPr lang="tr-TR" smtClean="0"/>
              <a:pPr/>
              <a:t>12.04.2016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A861-F311-42CC-9919-BED8C1F5F8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D1F5-EDFC-4D59-B3DF-FD75AE42457C}" type="datetimeFigureOut">
              <a:rPr lang="tr-TR" smtClean="0"/>
              <a:pPr/>
              <a:t>12.04.2016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A861-F311-42CC-9919-BED8C1F5F8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D1F5-EDFC-4D59-B3DF-FD75AE42457C}" type="datetimeFigureOut">
              <a:rPr lang="tr-TR" smtClean="0"/>
              <a:pPr/>
              <a:t>12.04.2016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902A861-F311-42CC-9919-BED8C1F5F8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590D1F5-EDFC-4D59-B3DF-FD75AE42457C}" type="datetimeFigureOut">
              <a:rPr lang="tr-TR" smtClean="0"/>
              <a:pPr/>
              <a:t>12.04.2016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902A861-F311-42CC-9919-BED8C1F5F8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285852" y="285728"/>
            <a:ext cx="7027758" cy="2357454"/>
          </a:xfrm>
        </p:spPr>
        <p:txBody>
          <a:bodyPr>
            <a:normAutofit/>
          </a:bodyPr>
          <a:lstStyle/>
          <a:p>
            <a:r>
              <a:rPr lang="tr-TR" sz="4800" dirty="0" smtClean="0"/>
              <a:t>VERİTABANI      SİSTEMLERİ</a:t>
            </a:r>
            <a:r>
              <a:rPr lang="tr-TR" sz="3200" dirty="0" smtClean="0"/>
              <a:t/>
            </a:r>
            <a:br>
              <a:rPr lang="tr-TR" sz="3200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642910" y="2214554"/>
            <a:ext cx="7854696" cy="2286016"/>
          </a:xfrm>
        </p:spPr>
        <p:txBody>
          <a:bodyPr>
            <a:normAutofit lnSpcReduction="10000"/>
          </a:bodyPr>
          <a:lstStyle/>
          <a:p>
            <a:pPr algn="l"/>
            <a:r>
              <a:rPr lang="tr-TR" sz="3600" dirty="0" smtClean="0"/>
              <a:t>      </a:t>
            </a:r>
            <a:r>
              <a:rPr lang="tr-TR" sz="3200" dirty="0" smtClean="0">
                <a:solidFill>
                  <a:schemeClr val="accent1"/>
                </a:solidFill>
              </a:rPr>
              <a:t>  </a:t>
            </a:r>
            <a:r>
              <a:rPr lang="tr-TR" sz="3200" dirty="0" smtClean="0"/>
              <a:t>KİMYA  LABORATUVARI PROJESİ</a:t>
            </a:r>
          </a:p>
          <a:p>
            <a:pPr algn="l"/>
            <a:r>
              <a:rPr lang="tr-TR" sz="3200" dirty="0" smtClean="0">
                <a:solidFill>
                  <a:schemeClr val="accent1"/>
                </a:solidFill>
              </a:rPr>
              <a:t>       </a:t>
            </a:r>
          </a:p>
          <a:p>
            <a:pPr algn="l"/>
            <a:r>
              <a:rPr lang="tr-TR" sz="3200" dirty="0" smtClean="0">
                <a:solidFill>
                  <a:schemeClr val="accent1"/>
                </a:solidFill>
              </a:rPr>
              <a:t>         </a:t>
            </a:r>
            <a:r>
              <a:rPr lang="tr-TR" sz="3200" dirty="0" smtClean="0"/>
              <a:t>YAKUP TUNA </a:t>
            </a:r>
          </a:p>
          <a:p>
            <a:pPr algn="l"/>
            <a:r>
              <a:rPr lang="tr-TR" sz="3200" dirty="0" smtClean="0">
                <a:solidFill>
                  <a:schemeClr val="accent1"/>
                </a:solidFill>
              </a:rPr>
              <a:t>       </a:t>
            </a:r>
          </a:p>
          <a:p>
            <a:pPr algn="l"/>
            <a:endParaRPr lang="tr-TR" sz="3200" dirty="0" smtClean="0">
              <a:solidFill>
                <a:schemeClr val="accent1"/>
              </a:solidFill>
            </a:endParaRPr>
          </a:p>
          <a:p>
            <a:pPr algn="l"/>
            <a:endParaRPr lang="tr-TR" sz="3200" dirty="0" smtClean="0">
              <a:solidFill>
                <a:schemeClr val="accent1"/>
              </a:solidFill>
            </a:endParaRPr>
          </a:p>
          <a:p>
            <a:pPr algn="l"/>
            <a:endParaRPr lang="tr-TR" sz="3600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 </a:t>
            </a:r>
            <a:r>
              <a:rPr lang="tr-TR" sz="5400" dirty="0" smtClean="0"/>
              <a:t>İŞ KURALLARI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tr-TR" dirty="0" smtClean="0"/>
              <a:t>             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400" dirty="0" smtClean="0"/>
              <a:t>Kimya  </a:t>
            </a:r>
            <a:r>
              <a:rPr lang="tr-TR" sz="2400" dirty="0" err="1" smtClean="0"/>
              <a:t>laboratuvarında</a:t>
            </a:r>
            <a:r>
              <a:rPr lang="tr-TR" sz="2400" dirty="0" smtClean="0"/>
              <a:t> bir çok kimyager çalışmaktadır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400" dirty="0" smtClean="0"/>
              <a:t>Kimyagerler birçok farklı projelerde görev alabilmektedir.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400" dirty="0" smtClean="0"/>
              <a:t>Kimyagerlerin bir uzmanlık alanı bulunmaktadır.Ayrıca </a:t>
            </a:r>
            <a:r>
              <a:rPr lang="tr-TR" sz="2400" dirty="0" err="1" smtClean="0"/>
              <a:t>deneyimleride</a:t>
            </a:r>
            <a:r>
              <a:rPr lang="tr-TR" sz="2400" dirty="0" smtClean="0"/>
              <a:t> bilinmektedir.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400" dirty="0" smtClean="0"/>
              <a:t>Projelerde kimyagerler çeşitli malzemeler kullanmaktadırlar.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400" dirty="0" smtClean="0"/>
              <a:t>Her kimyagerin </a:t>
            </a:r>
            <a:r>
              <a:rPr lang="tr-TR" sz="2400" dirty="0" err="1" smtClean="0"/>
              <a:t>ad,soyad</a:t>
            </a:r>
            <a:r>
              <a:rPr lang="tr-TR" sz="2400" dirty="0" smtClean="0"/>
              <a:t> , telefon numarası ve adres bilgileri </a:t>
            </a:r>
            <a:r>
              <a:rPr lang="tr-TR" sz="2400" dirty="0" smtClean="0"/>
              <a:t>ve uzmanlık alanı bulunmaktadır</a:t>
            </a:r>
            <a:r>
              <a:rPr lang="tr-TR" sz="24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400" dirty="0" smtClean="0"/>
              <a:t>Her projenin ayrı bir proje numarası</a:t>
            </a:r>
            <a:r>
              <a:rPr lang="tr-TR" sz="2400" dirty="0" smtClean="0"/>
              <a:t>, </a:t>
            </a:r>
            <a:r>
              <a:rPr lang="tr-TR" sz="2400" dirty="0" err="1" smtClean="0"/>
              <a:t>adı,konusu</a:t>
            </a:r>
            <a:r>
              <a:rPr lang="tr-TR" sz="2400" dirty="0" smtClean="0"/>
              <a:t>, </a:t>
            </a:r>
            <a:r>
              <a:rPr lang="tr-TR" sz="2400" dirty="0" err="1" smtClean="0"/>
              <a:t>acıklaması</a:t>
            </a:r>
            <a:r>
              <a:rPr lang="tr-TR" sz="2400" dirty="0" smtClean="0"/>
              <a:t>, </a:t>
            </a:r>
            <a:r>
              <a:rPr lang="tr-TR" sz="2400" dirty="0" err="1" smtClean="0"/>
              <a:t>baslama</a:t>
            </a:r>
            <a:r>
              <a:rPr lang="tr-TR" sz="2400" dirty="0" smtClean="0"/>
              <a:t> </a:t>
            </a:r>
            <a:r>
              <a:rPr lang="tr-TR" sz="2400" dirty="0" smtClean="0"/>
              <a:t>ve </a:t>
            </a:r>
            <a:r>
              <a:rPr lang="tr-TR" sz="2400" dirty="0" err="1" smtClean="0"/>
              <a:t>bitis</a:t>
            </a:r>
            <a:r>
              <a:rPr lang="tr-TR" sz="2400" dirty="0" smtClean="0"/>
              <a:t> tarihleri bulunmaktadır.</a:t>
            </a:r>
          </a:p>
          <a:p>
            <a:pPr marL="514350" indent="-514350">
              <a:buFont typeface="+mj-lt"/>
              <a:buAutoNum type="arabicPeriod"/>
            </a:pPr>
            <a:endParaRPr lang="tr-TR" sz="2400" dirty="0" smtClean="0"/>
          </a:p>
          <a:p>
            <a:pPr marL="514350" indent="-514350">
              <a:buFont typeface="+mj-lt"/>
              <a:buAutoNum type="arabicPeriod"/>
            </a:pPr>
            <a:endParaRPr lang="tr-TR" sz="2400" dirty="0" smtClean="0"/>
          </a:p>
          <a:p>
            <a:pPr marL="514350" indent="-514350">
              <a:buFont typeface="+mj-lt"/>
              <a:buAutoNum type="arabicPeriod"/>
            </a:pPr>
            <a:endParaRPr lang="tr-TR" sz="2400" dirty="0" smtClean="0"/>
          </a:p>
          <a:p>
            <a:pPr marL="514350" indent="-514350">
              <a:buFont typeface="+mj-lt"/>
              <a:buAutoNum type="arabicPeriod"/>
            </a:pPr>
            <a:endParaRPr lang="tr-TR" sz="2400" dirty="0" smtClean="0"/>
          </a:p>
          <a:p>
            <a:pPr marL="514350" indent="-514350">
              <a:buFont typeface="Wingdings" pitchFamily="2" charset="2"/>
              <a:buChar char="§"/>
            </a:pPr>
            <a:endParaRPr lang="tr-TR" sz="2400" dirty="0"/>
          </a:p>
        </p:txBody>
      </p:sp>
      <p:sp>
        <p:nvSpPr>
          <p:cNvPr id="4" name="2 İçerik Yer Tutucusu"/>
          <p:cNvSpPr txBox="1">
            <a:spLocks/>
          </p:cNvSpPr>
          <p:nvPr/>
        </p:nvSpPr>
        <p:spPr>
          <a:xfrm>
            <a:off x="395536" y="1916832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14350" lvl="0" indent="-514350">
              <a:spcBef>
                <a:spcPct val="20000"/>
              </a:spcBef>
              <a:buClr>
                <a:schemeClr val="accent3"/>
              </a:buClr>
              <a:buSzPct val="95000"/>
            </a:pPr>
            <a:endParaRPr kumimoji="0" lang="tr-T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5719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tr-TR" dirty="0" smtClean="0">
                <a:solidFill>
                  <a:schemeClr val="accent3"/>
                </a:solidFill>
              </a:rPr>
              <a:t>7.    </a:t>
            </a:r>
            <a:r>
              <a:rPr lang="tr-TR" dirty="0" smtClean="0"/>
              <a:t>Projelerde kullanılan malzemelerde ayrı numaralar ile takip edilmektedir.</a:t>
            </a:r>
          </a:p>
          <a:p>
            <a:pPr marL="514350" indent="-514350">
              <a:buNone/>
            </a:pPr>
            <a:r>
              <a:rPr lang="tr-TR" dirty="0" smtClean="0">
                <a:solidFill>
                  <a:schemeClr val="accent3"/>
                </a:solidFill>
              </a:rPr>
              <a:t>8.    </a:t>
            </a:r>
            <a:r>
              <a:rPr lang="tr-TR" dirty="0" smtClean="0"/>
              <a:t>Projelerin hangi firmalara yapıldığı takip edilmektedir.</a:t>
            </a:r>
          </a:p>
          <a:p>
            <a:pPr marL="514350" indent="-514350">
              <a:buNone/>
            </a:pPr>
            <a:r>
              <a:rPr lang="tr-TR" dirty="0" smtClean="0">
                <a:solidFill>
                  <a:schemeClr val="accent3"/>
                </a:solidFill>
              </a:rPr>
              <a:t>9.    </a:t>
            </a:r>
            <a:r>
              <a:rPr lang="tr-TR" dirty="0" smtClean="0"/>
              <a:t>Her malzemenin birim </a:t>
            </a:r>
            <a:r>
              <a:rPr lang="tr-TR" dirty="0" err="1" smtClean="0"/>
              <a:t>maliyetide</a:t>
            </a:r>
            <a:r>
              <a:rPr lang="tr-TR" dirty="0" smtClean="0"/>
              <a:t> ve adedi ayrıca tutulmaktadır. </a:t>
            </a:r>
          </a:p>
          <a:p>
            <a:pPr marL="514350" indent="-514350">
              <a:buNone/>
            </a:pPr>
            <a:r>
              <a:rPr lang="tr-TR" dirty="0" smtClean="0">
                <a:solidFill>
                  <a:schemeClr val="accent3"/>
                </a:solidFill>
              </a:rPr>
              <a:t>10.   </a:t>
            </a:r>
            <a:r>
              <a:rPr lang="tr-TR" dirty="0" smtClean="0"/>
              <a:t>Malzemelerin nereden temin edildiği </a:t>
            </a:r>
            <a:r>
              <a:rPr lang="tr-TR" dirty="0" err="1" smtClean="0"/>
              <a:t>tedarikcileri</a:t>
            </a:r>
            <a:r>
              <a:rPr lang="tr-TR" dirty="0" smtClean="0"/>
              <a:t> bulunulmaktadır.</a:t>
            </a:r>
          </a:p>
          <a:p>
            <a:pPr marL="514350" indent="-514350">
              <a:buNone/>
            </a:pPr>
            <a:r>
              <a:rPr lang="tr-TR" dirty="0" smtClean="0">
                <a:solidFill>
                  <a:schemeClr val="accent3"/>
                </a:solidFill>
              </a:rPr>
              <a:t>11.    </a:t>
            </a:r>
            <a:r>
              <a:rPr lang="tr-TR" dirty="0" smtClean="0"/>
              <a:t>Malzemenin türleri bulunmaktadır.</a:t>
            </a:r>
          </a:p>
          <a:p>
            <a:pPr marL="514350" indent="-514350">
              <a:buNone/>
            </a:pPr>
            <a:r>
              <a:rPr lang="tr-TR" dirty="0" smtClean="0">
                <a:solidFill>
                  <a:schemeClr val="accent3"/>
                </a:solidFill>
              </a:rPr>
              <a:t>12.</a:t>
            </a:r>
            <a:r>
              <a:rPr lang="tr-TR" dirty="0" smtClean="0"/>
              <a:t>   Projelerin genel maliyetin hesaplanabilmesi için,hangi kimyagerin,hangi firmanın,hangi proje için ,hangi malzemeleri ne kadar kullanmış olduğu ve fiyatlandırılması takip edilmektedir.</a:t>
            </a:r>
          </a:p>
          <a:p>
            <a:pPr marL="514350" indent="-514350">
              <a:buNone/>
            </a:pPr>
            <a:endParaRPr lang="tr-TR" dirty="0" smtClean="0"/>
          </a:p>
          <a:p>
            <a:pPr marL="514350" indent="-514350">
              <a:buNone/>
            </a:pPr>
            <a:r>
              <a:rPr lang="tr-TR" dirty="0" smtClean="0">
                <a:solidFill>
                  <a:schemeClr val="accent3"/>
                </a:solidFill>
              </a:rPr>
              <a:t>13.   </a:t>
            </a:r>
            <a:r>
              <a:rPr lang="tr-TR" dirty="0" smtClean="0"/>
              <a:t>Projelerin genel maliyetin hesaplanabilmesi için,hangi kimyagerin,hangi firmanın,hangi proje için ,hangi malzemeleri ne kadar kullanmış olduğu ve fiyatlandırılması takip edilmektedir.</a:t>
            </a:r>
          </a:p>
          <a:p>
            <a:pPr marL="514350" indent="-514350">
              <a:buFont typeface="+mj-lt"/>
              <a:buAutoNum type="arabicPeriod"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3 İçerik Yer Tutucusu" descr="VeritabanıYeniSlayt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556793"/>
            <a:ext cx="8229600" cy="428837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LOJİK VERİTABANI TASARIMI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68" y="1916832"/>
            <a:ext cx="9005186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251</TotalTime>
  <Words>168</Words>
  <Application>Microsoft Office PowerPoint</Application>
  <PresentationFormat>Ekran Gösterisi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Akış</vt:lpstr>
      <vt:lpstr>VERİTABANI      SİSTEMLERİ </vt:lpstr>
      <vt:lpstr> İŞ KURALLARI</vt:lpstr>
      <vt:lpstr>PowerPoint Sunusu</vt:lpstr>
      <vt:lpstr>PowerPoint Sunusu</vt:lpstr>
      <vt:lpstr>LOJİK VERİTABANI TASARIMI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VERİTABANI      SİSTEMLERİ KİMYA LABORUVARI</dc:title>
  <dc:creator>Yakup Tuna</dc:creator>
  <cp:lastModifiedBy>Aliihsan</cp:lastModifiedBy>
  <cp:revision>26</cp:revision>
  <dcterms:created xsi:type="dcterms:W3CDTF">2016-03-28T16:55:37Z</dcterms:created>
  <dcterms:modified xsi:type="dcterms:W3CDTF">2016-04-12T10:35:43Z</dcterms:modified>
</cp:coreProperties>
</file>