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69" r:id="rId3"/>
    <p:sldId id="270" r:id="rId4"/>
    <p:sldId id="272" r:id="rId5"/>
    <p:sldId id="273" r:id="rId6"/>
    <p:sldId id="256" r:id="rId7"/>
    <p:sldId id="259" r:id="rId8"/>
    <p:sldId id="260" r:id="rId9"/>
    <p:sldId id="267" r:id="rId10"/>
    <p:sldId id="261" r:id="rId11"/>
    <p:sldId id="281" r:id="rId12"/>
    <p:sldId id="279" r:id="rId13"/>
    <p:sldId id="282" r:id="rId14"/>
    <p:sldId id="28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73526BF-54B5-4C5E-A1C6-79EBB18D6A39}">
          <p14:sldIdLst>
            <p14:sldId id="276"/>
            <p14:sldId id="269"/>
            <p14:sldId id="270"/>
            <p14:sldId id="272"/>
            <p14:sldId id="273"/>
            <p14:sldId id="256"/>
            <p14:sldId id="259"/>
            <p14:sldId id="260"/>
            <p14:sldId id="267"/>
            <p14:sldId id="261"/>
            <p14:sldId id="281"/>
            <p14:sldId id="279"/>
            <p14:sldId id="282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46" d="100"/>
          <a:sy n="46" d="100"/>
        </p:scale>
        <p:origin x="2256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7908B-122E-495D-A5A1-7D1BC8DD3B0E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F301B-CC2D-40E4-BF67-644CB4ADD6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6289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F301B-CC2D-40E4-BF67-644CB4ADD627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506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06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989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49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992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50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22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60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84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78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172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9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DFE7-990F-4B14-9651-51F1A6DFB2A5}" type="datetimeFigureOut">
              <a:rPr lang="tr-TR" smtClean="0"/>
              <a:t>25.04.2016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6BCB4-F578-45DC-A265-CB04AAE975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04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000" dirty="0" smtClean="0"/>
              <a:t>TAYFUN ÇELİK</a:t>
            </a:r>
          </a:p>
          <a:p>
            <a:pPr marL="0" indent="0" algn="ctr">
              <a:buNone/>
            </a:pPr>
            <a:r>
              <a:rPr lang="tr-TR" sz="4000" dirty="0" smtClean="0"/>
              <a:t>Konu:    Şehirler Arası Otobüs Terminali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595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48048" y="432714"/>
            <a:ext cx="1717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Entity Type: BUS</a:t>
            </a:r>
            <a:endParaRPr lang="tr-T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556729"/>
              </p:ext>
            </p:extLst>
          </p:nvPr>
        </p:nvGraphicFramePr>
        <p:xfrm>
          <a:off x="489396" y="802046"/>
          <a:ext cx="1123037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490"/>
                <a:gridCol w="2219121"/>
                <a:gridCol w="2439657"/>
                <a:gridCol w="1971021"/>
                <a:gridCol w="202309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</a:t>
                      </a:r>
                      <a:r>
                        <a:rPr lang="tr-TR" baseline="0" dirty="0" smtClean="0"/>
                        <a:t> Data 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r>
                        <a:rPr lang="tr-TR" baseline="0" dirty="0" smtClean="0"/>
                        <a:t> /Optional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vehicle_id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35FT26100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06GS2563101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plate_number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35FT26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06GS2563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last_maintained_Date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22.05.1991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06.06.2001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Manufacture_date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22.05.1990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06.06.2000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BUS_MODEL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VARCHAR(7)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NEOPLAN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IS_WIFI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Boolean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TRUE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FALSE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mtClean="0"/>
                        <a:t>Optional</a:t>
                      </a:r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FK_route_Id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FK_Schedule_Id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1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8000" dirty="0" smtClean="0"/>
          </a:p>
          <a:p>
            <a:pPr marL="0" indent="0" algn="ctr">
              <a:buNone/>
            </a:pPr>
            <a:r>
              <a:rPr lang="tr-TR" sz="8000" dirty="0" smtClean="0"/>
              <a:t>E-R </a:t>
            </a:r>
            <a:r>
              <a:rPr lang="tr-TR" sz="8000" dirty="0"/>
              <a:t>DIAGRAMS</a:t>
            </a:r>
          </a:p>
        </p:txBody>
      </p:sp>
    </p:spTree>
    <p:extLst>
      <p:ext uri="{BB962C8B-B14F-4D97-AF65-F5344CB8AC3E}">
        <p14:creationId xmlns:p14="http://schemas.microsoft.com/office/powerpoint/2010/main" val="4076807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5182"/>
            <a:ext cx="12249773" cy="544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1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8000" dirty="0" smtClean="0"/>
          </a:p>
          <a:p>
            <a:pPr marL="0" indent="0" algn="ctr">
              <a:buNone/>
            </a:pPr>
            <a:r>
              <a:rPr lang="tr-TR" sz="8000" dirty="0" smtClean="0"/>
              <a:t>LOGIC DIAGRAM</a:t>
            </a:r>
            <a:endParaRPr lang="tr-TR" sz="8000" dirty="0"/>
          </a:p>
        </p:txBody>
      </p:sp>
    </p:spTree>
    <p:extLst>
      <p:ext uri="{BB962C8B-B14F-4D97-AF65-F5344CB8AC3E}">
        <p14:creationId xmlns:p14="http://schemas.microsoft.com/office/powerpoint/2010/main" val="4151786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02" y="115910"/>
            <a:ext cx="9932986" cy="619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29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55458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1400" b="1" dirty="0" smtClean="0"/>
              <a:t>			</a:t>
            </a:r>
          </a:p>
          <a:p>
            <a:pPr marL="0" indent="0">
              <a:buNone/>
            </a:pPr>
            <a:endParaRPr lang="tr-TR" sz="1400" b="1" dirty="0"/>
          </a:p>
          <a:p>
            <a:pPr marL="0" indent="0">
              <a:buNone/>
            </a:pPr>
            <a:endParaRPr lang="tr-TR" sz="1400" b="1" dirty="0" smtClean="0"/>
          </a:p>
          <a:p>
            <a:pPr marL="0" indent="0">
              <a:buNone/>
            </a:pPr>
            <a:endParaRPr lang="tr-TR" sz="1400" b="1" dirty="0"/>
          </a:p>
          <a:p>
            <a:pPr marL="0" indent="0">
              <a:buNone/>
            </a:pPr>
            <a:endParaRPr lang="tr-TR" sz="1400" b="1" dirty="0" smtClean="0"/>
          </a:p>
          <a:p>
            <a:pPr marL="0" indent="0">
              <a:buNone/>
            </a:pPr>
            <a:endParaRPr lang="tr-TR" sz="1400" b="1" dirty="0"/>
          </a:p>
          <a:p>
            <a:pPr marL="0" indent="0">
              <a:buNone/>
            </a:pPr>
            <a:endParaRPr lang="tr-TR" sz="1400" b="1" dirty="0" smtClean="0"/>
          </a:p>
          <a:p>
            <a:pPr marL="0" indent="0">
              <a:buNone/>
            </a:pPr>
            <a:endParaRPr lang="tr-TR" sz="1400" b="1" dirty="0"/>
          </a:p>
          <a:p>
            <a:pPr marL="0" indent="0" algn="ctr">
              <a:buNone/>
            </a:pPr>
            <a:r>
              <a:rPr lang="tr-TR" sz="4800" b="1" dirty="0" smtClean="0"/>
              <a:t>BUSINESS RULES</a:t>
            </a:r>
          </a:p>
        </p:txBody>
      </p:sp>
    </p:spTree>
    <p:extLst>
      <p:ext uri="{BB962C8B-B14F-4D97-AF65-F5344CB8AC3E}">
        <p14:creationId xmlns:p14="http://schemas.microsoft.com/office/powerpoint/2010/main" val="248116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07" y="373487"/>
            <a:ext cx="10515600" cy="63057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600" b="1" dirty="0"/>
              <a:t>Person</a:t>
            </a:r>
          </a:p>
          <a:p>
            <a:pPr marL="0" indent="0">
              <a:buNone/>
            </a:pPr>
            <a:endParaRPr lang="tr-TR" sz="2400" dirty="0" smtClean="0"/>
          </a:p>
          <a:p>
            <a:r>
              <a:rPr lang="tr-TR" sz="2400" dirty="0" smtClean="0"/>
              <a:t>Person has 3 type of person_type P:passanger ,S: seller ,D :driver</a:t>
            </a:r>
            <a:endParaRPr lang="en-US" sz="2400" dirty="0"/>
          </a:p>
          <a:p>
            <a:r>
              <a:rPr lang="en-US" sz="2400" dirty="0" smtClean="0"/>
              <a:t>person has  </a:t>
            </a:r>
            <a:r>
              <a:rPr lang="en-US" sz="2400" dirty="0"/>
              <a:t>property as name ,surname </a:t>
            </a:r>
            <a:r>
              <a:rPr lang="en-US" sz="2400" dirty="0" smtClean="0"/>
              <a:t>,sex </a:t>
            </a:r>
            <a:r>
              <a:rPr lang="en-US" sz="2400" dirty="0"/>
              <a:t>,</a:t>
            </a:r>
            <a:r>
              <a:rPr lang="en-US" sz="2400" dirty="0" err="1" smtClean="0"/>
              <a:t>phone_number</a:t>
            </a:r>
            <a:endParaRPr lang="tr-TR" dirty="0" smtClean="0"/>
          </a:p>
          <a:p>
            <a:r>
              <a:rPr lang="en-US" dirty="0"/>
              <a:t>seller might sell the ticket from internet or reception desk</a:t>
            </a:r>
            <a:r>
              <a:rPr lang="tr-TR" dirty="0"/>
              <a:t> </a:t>
            </a:r>
            <a:r>
              <a:rPr lang="en-US" dirty="0"/>
              <a:t>.If seller sells the ticket from web</a:t>
            </a:r>
          </a:p>
          <a:p>
            <a:pPr marL="0" indent="0">
              <a:buNone/>
            </a:pPr>
            <a:r>
              <a:rPr lang="en-US" dirty="0"/>
              <a:t>Seller type should be ONLINE else it should be LOCAL seller type.</a:t>
            </a:r>
          </a:p>
          <a:p>
            <a:r>
              <a:rPr lang="en-US" dirty="0"/>
              <a:t>Every seller has a </a:t>
            </a:r>
            <a:r>
              <a:rPr lang="tr-TR" dirty="0"/>
              <a:t>agency </a:t>
            </a:r>
            <a:r>
              <a:rPr lang="en-US" dirty="0"/>
              <a:t>name.</a:t>
            </a:r>
          </a:p>
          <a:p>
            <a:r>
              <a:rPr lang="tr-TR" dirty="0" smtClean="0"/>
              <a:t>If </a:t>
            </a:r>
            <a:r>
              <a:rPr lang="tr-TR" dirty="0"/>
              <a:t>person is </a:t>
            </a:r>
            <a:r>
              <a:rPr lang="en-US" dirty="0" smtClean="0"/>
              <a:t>sellers </a:t>
            </a:r>
            <a:r>
              <a:rPr lang="tr-TR" dirty="0" smtClean="0"/>
              <a:t>, he </a:t>
            </a:r>
            <a:r>
              <a:rPr lang="en-US" dirty="0" smtClean="0"/>
              <a:t>sell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tr-TR" dirty="0" smtClean="0"/>
              <a:t>t</a:t>
            </a:r>
            <a:r>
              <a:rPr lang="en-US" dirty="0" err="1" smtClean="0"/>
              <a:t>icket</a:t>
            </a:r>
            <a:r>
              <a:rPr lang="en-US" dirty="0" smtClean="0"/>
              <a:t> </a:t>
            </a:r>
            <a:r>
              <a:rPr lang="en-US" dirty="0"/>
              <a:t>online tickets has an QR code </a:t>
            </a:r>
            <a:endParaRPr lang="tr-TR" dirty="0" smtClean="0"/>
          </a:p>
          <a:p>
            <a:r>
              <a:rPr lang="tr-TR" dirty="0" smtClean="0"/>
              <a:t>If person is </a:t>
            </a:r>
            <a:r>
              <a:rPr lang="en-US" dirty="0" smtClean="0"/>
              <a:t>Driver</a:t>
            </a:r>
            <a:r>
              <a:rPr lang="tr-TR" dirty="0" smtClean="0"/>
              <a:t> his </a:t>
            </a:r>
            <a:r>
              <a:rPr lang="en-US" dirty="0" err="1" smtClean="0"/>
              <a:t>informations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 err="1"/>
              <a:t>licence_type</a:t>
            </a:r>
            <a:r>
              <a:rPr lang="en-US" dirty="0"/>
              <a:t>, </a:t>
            </a:r>
            <a:r>
              <a:rPr lang="en-US" dirty="0" err="1"/>
              <a:t>license_date</a:t>
            </a:r>
            <a:r>
              <a:rPr lang="en-US" dirty="0"/>
              <a:t> ,</a:t>
            </a:r>
            <a:r>
              <a:rPr lang="en-US" dirty="0" err="1"/>
              <a:t>employ_date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Passenger has to pay fare for Ticket </a:t>
            </a:r>
          </a:p>
          <a:p>
            <a:pPr marL="0" indent="0">
              <a:buNone/>
            </a:pPr>
            <a:r>
              <a:rPr lang="en-US" dirty="0"/>
              <a:t>Ticket has to be give information </a:t>
            </a:r>
            <a:r>
              <a:rPr lang="en-US" dirty="0" err="1"/>
              <a:t>Bus_station_number</a:t>
            </a:r>
            <a:r>
              <a:rPr lang="en-US" dirty="0"/>
              <a:t> , cost , </a:t>
            </a:r>
            <a:r>
              <a:rPr lang="en-US" dirty="0" err="1"/>
              <a:t>seat_no</a:t>
            </a:r>
            <a:r>
              <a:rPr lang="en-US" dirty="0"/>
              <a:t> if from web QR_CODE</a:t>
            </a:r>
            <a:r>
              <a:rPr lang="tr-TR" dirty="0"/>
              <a:t> ,</a:t>
            </a:r>
            <a:r>
              <a:rPr lang="en-US" dirty="0" err="1"/>
              <a:t>billing_date</a:t>
            </a:r>
            <a:r>
              <a:rPr lang="en-US" dirty="0"/>
              <a:t> is optionally given.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Route </a:t>
            </a:r>
            <a:r>
              <a:rPr lang="en-US" b="1" dirty="0"/>
              <a:t>/</a:t>
            </a:r>
            <a:r>
              <a:rPr lang="en-US" b="1" dirty="0" smtClean="0"/>
              <a:t>Bus</a:t>
            </a:r>
            <a:endParaRPr lang="en-US" b="1" dirty="0"/>
          </a:p>
          <a:p>
            <a:r>
              <a:rPr lang="en-US" dirty="0"/>
              <a:t>If there is a Route ,It has to be on road one bus at that route  at least.</a:t>
            </a:r>
          </a:p>
          <a:p>
            <a:r>
              <a:rPr lang="en-US" dirty="0"/>
              <a:t> Also it might be many buses at the same route.</a:t>
            </a:r>
          </a:p>
          <a:p>
            <a:r>
              <a:rPr lang="en-US" dirty="0"/>
              <a:t> Bus can be exist as an vehicle so it may not be used</a:t>
            </a:r>
          </a:p>
          <a:p>
            <a:r>
              <a:rPr lang="en-US" dirty="0"/>
              <a:t>for transport (on road) so the bus might not have the route.</a:t>
            </a:r>
          </a:p>
          <a:p>
            <a:r>
              <a:rPr lang="en-US" dirty="0"/>
              <a:t>But if bus has a route it has to be unique one route.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1647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029" y="475797"/>
            <a:ext cx="10515600" cy="5881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---------SHCEDULE /ROUTE /BUS ---------------</a:t>
            </a:r>
          </a:p>
          <a:p>
            <a:r>
              <a:rPr lang="en-US" dirty="0"/>
              <a:t>If a schedule is created to </a:t>
            </a:r>
            <a:r>
              <a:rPr lang="en-US" dirty="0" smtClean="0"/>
              <a:t>travel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bus has to be prepared to travel at least.</a:t>
            </a:r>
          </a:p>
          <a:p>
            <a:r>
              <a:rPr lang="en-US" dirty="0"/>
              <a:t>Also that bus need a route </a:t>
            </a:r>
          </a:p>
          <a:p>
            <a:endParaRPr lang="en-US" dirty="0"/>
          </a:p>
          <a:p>
            <a:r>
              <a:rPr lang="en-US" dirty="0"/>
              <a:t>In a specific schedule , there might be more than one travel route to other cities</a:t>
            </a:r>
          </a:p>
          <a:p>
            <a:r>
              <a:rPr lang="en-US" dirty="0"/>
              <a:t>but it has to be at least one route to </a:t>
            </a:r>
            <a:r>
              <a:rPr lang="en-US" dirty="0" smtClean="0"/>
              <a:t>travel.</a:t>
            </a:r>
            <a:r>
              <a:rPr lang="tr-TR" dirty="0" smtClean="0"/>
              <a:t>A passange can choose the route which one he want to choose . </a:t>
            </a:r>
          </a:p>
          <a:p>
            <a:r>
              <a:rPr lang="tr-TR" dirty="0" smtClean="0"/>
              <a:t>Example route1: ANKARA –AKSARAY –ADANA-OSMANIYE - ANTEP</a:t>
            </a:r>
          </a:p>
          <a:p>
            <a:r>
              <a:rPr lang="tr-TR" dirty="0" smtClean="0"/>
              <a:t>Route 2: ANKARA- ADANA-ANTEP</a:t>
            </a:r>
            <a:endParaRPr lang="en-US" dirty="0"/>
          </a:p>
          <a:p>
            <a:pPr marL="0" indent="0">
              <a:buNone/>
            </a:pPr>
            <a:r>
              <a:rPr lang="tr-TR" dirty="0" smtClean="0"/>
              <a:t> </a:t>
            </a:r>
            <a:endParaRPr lang="en-US" dirty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562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543"/>
            <a:ext cx="10515600" cy="562542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-----------</a:t>
            </a:r>
            <a:r>
              <a:rPr lang="en-US" dirty="0"/>
              <a:t>TICKET /SCHEDULE-</a:t>
            </a:r>
            <a:r>
              <a:rPr lang="en-US" dirty="0" smtClean="0"/>
              <a:t>--------------------</a:t>
            </a:r>
            <a:endParaRPr lang="en-US" dirty="0"/>
          </a:p>
          <a:p>
            <a:r>
              <a:rPr lang="en-US" dirty="0"/>
              <a:t>After a schedule is created by travel company .</a:t>
            </a:r>
          </a:p>
          <a:p>
            <a:r>
              <a:rPr lang="en-US" dirty="0"/>
              <a:t>Until a seat has been sold to </a:t>
            </a:r>
            <a:r>
              <a:rPr lang="en-US" dirty="0" smtClean="0"/>
              <a:t>passenger</a:t>
            </a:r>
            <a:r>
              <a:rPr lang="tr-TR" dirty="0" smtClean="0"/>
              <a:t> 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it </a:t>
            </a:r>
            <a:r>
              <a:rPr lang="en-US" dirty="0"/>
              <a:t>means ticket might not be exist.</a:t>
            </a:r>
          </a:p>
          <a:p>
            <a:r>
              <a:rPr lang="en-US" dirty="0"/>
              <a:t>And for that schedule and route it should be more than one ticket in same bus.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------------PASSENGER / TICKET ------------------------------------</a:t>
            </a:r>
          </a:p>
          <a:p>
            <a:r>
              <a:rPr lang="en-US" dirty="0"/>
              <a:t>Every passenger has unique ticket .And a ticket has to be sold to unique person in records. </a:t>
            </a:r>
            <a:endParaRPr lang="tr-TR" dirty="0" smtClean="0"/>
          </a:p>
          <a:p>
            <a:r>
              <a:rPr lang="tr-TR" dirty="0" smtClean="0"/>
              <a:t>A driver and seller can be passanger also</a:t>
            </a:r>
            <a:endParaRPr lang="en-US" dirty="0"/>
          </a:p>
          <a:p>
            <a:r>
              <a:rPr lang="en-US" dirty="0"/>
              <a:t>In a schedule arrive and departure date has to be determined</a:t>
            </a:r>
          </a:p>
          <a:p>
            <a:r>
              <a:rPr lang="en-US" dirty="0"/>
              <a:t>In a route arrive and departure point has to be determined</a:t>
            </a:r>
          </a:p>
          <a:p>
            <a:r>
              <a:rPr lang="en-US" dirty="0"/>
              <a:t>Bus types are VIP ,NEOPLAN ,CLASSIC .Bus might have WIFI , plate</a:t>
            </a:r>
            <a:r>
              <a:rPr lang="tr-TR" dirty="0"/>
              <a:t>_</a:t>
            </a:r>
            <a:r>
              <a:rPr lang="en-US" dirty="0"/>
              <a:t>number</a:t>
            </a:r>
            <a:r>
              <a:rPr lang="tr-TR" dirty="0"/>
              <a:t> </a:t>
            </a:r>
            <a:r>
              <a:rPr lang="en-US" dirty="0"/>
              <a:t>,</a:t>
            </a:r>
            <a:r>
              <a:rPr lang="tr-TR" dirty="0"/>
              <a:t> </a:t>
            </a:r>
            <a:r>
              <a:rPr lang="en-US" dirty="0"/>
              <a:t>last</a:t>
            </a:r>
            <a:r>
              <a:rPr lang="tr-TR" dirty="0"/>
              <a:t>_</a:t>
            </a:r>
            <a:r>
              <a:rPr lang="en-US" dirty="0"/>
              <a:t>maintained</a:t>
            </a:r>
            <a:r>
              <a:rPr lang="tr-TR" dirty="0"/>
              <a:t>_</a:t>
            </a:r>
            <a:r>
              <a:rPr lang="en-US" dirty="0"/>
              <a:t>date has to be known </a:t>
            </a:r>
          </a:p>
          <a:p>
            <a:r>
              <a:rPr lang="en-US" dirty="0"/>
              <a:t>production date is optionally might be known.</a:t>
            </a:r>
          </a:p>
          <a:p>
            <a:endParaRPr lang="en-US" dirty="0"/>
          </a:p>
          <a:p>
            <a:endParaRPr lang="en-US" dirty="0"/>
          </a:p>
          <a:p>
            <a:endParaRPr lang="tr-TR" dirty="0"/>
          </a:p>
          <a:p>
            <a:endParaRPr lang="en-US" dirty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100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38819"/>
              </p:ext>
            </p:extLst>
          </p:nvPr>
        </p:nvGraphicFramePr>
        <p:xfrm>
          <a:off x="708339" y="719666"/>
          <a:ext cx="10547797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864"/>
                <a:gridCol w="2360256"/>
                <a:gridCol w="2109559"/>
                <a:gridCol w="2109559"/>
                <a:gridCol w="2109559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</a:t>
                      </a:r>
                      <a:r>
                        <a:rPr lang="tr-TR" baseline="0" dirty="0" smtClean="0"/>
                        <a:t> Data 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  <a:r>
                        <a:rPr lang="tr-TR" baseline="0" dirty="0" smtClean="0"/>
                        <a:t> /Optional</a:t>
                      </a:r>
                      <a:endParaRPr lang="tr-TR" dirty="0" smtClean="0"/>
                    </a:p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Person_Id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FK_Ticket_Id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251019890025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010520130003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NAME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Tayfun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ANGELINA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SURNAME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ÇELİK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JULİ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SEX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CHAR(1)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PHONE_NUMBER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VARCHAR(9)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5364025037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500332211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Licence_Date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25.02.2010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20.01.1999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License_Type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CHAR(2)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Employee_Date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13.02.2015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06.06.2006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FARE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FLOAT(3,2)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20.5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PERSON_TYPE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CHAR(1)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1419" y="307089"/>
            <a:ext cx="209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Entity Type: PERSON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53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9480" y="752396"/>
            <a:ext cx="1977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Entity Type: TICKET</a:t>
            </a:r>
            <a:endParaRPr lang="tr-T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122716"/>
              </p:ext>
            </p:extLst>
          </p:nvPr>
        </p:nvGraphicFramePr>
        <p:xfrm>
          <a:off x="919480" y="1349586"/>
          <a:ext cx="1034030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296"/>
                <a:gridCol w="2313825"/>
                <a:gridCol w="2068061"/>
                <a:gridCol w="2068061"/>
                <a:gridCol w="2068061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</a:t>
                      </a:r>
                      <a:r>
                        <a:rPr lang="tr-TR" baseline="0" dirty="0" smtClean="0"/>
                        <a:t> Data 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r>
                        <a:rPr lang="tr-TR" baseline="0" dirty="0" smtClean="0"/>
                        <a:t> /Optional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Ticket_id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LONG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251019890025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010520130003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FK_schedule_Id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FK_route_Id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PNR_NO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COST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FLOAT(3,2)</a:t>
                      </a:r>
                      <a:endParaRPr lang="tr-T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50.50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BILLING_DATE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23.02.1989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25.04.2013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QR_CODE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CODE001235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CODE001236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Optional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SEAT_NO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Departure_Point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AKSARAY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ADANA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Arrive_Point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VARCHAR(10)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ADANA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GAZIANTEP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86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8048" y="432714"/>
            <a:ext cx="2324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Entity Type: SCHEDULE</a:t>
            </a:r>
            <a:endParaRPr lang="tr-T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822689"/>
              </p:ext>
            </p:extLst>
          </p:nvPr>
        </p:nvGraphicFramePr>
        <p:xfrm>
          <a:off x="450760" y="1089685"/>
          <a:ext cx="11230379" cy="2271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490"/>
                <a:gridCol w="2219121"/>
                <a:gridCol w="2439657"/>
                <a:gridCol w="1971021"/>
                <a:gridCol w="2023090"/>
              </a:tblGrid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</a:t>
                      </a:r>
                      <a:r>
                        <a:rPr lang="tr-TR" baseline="0" dirty="0" smtClean="0"/>
                        <a:t> Data 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r>
                        <a:rPr lang="tr-TR" baseline="0" dirty="0" smtClean="0"/>
                        <a:t> /Optional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Schedule_Id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1234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Departure_Date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22.05.1991 22:15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22.05.1991 12:15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Arrival_Date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DATE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22.05.1991 23:20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22.05.1991 23:15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FK_route_Id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FK_ticket_Id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251019890025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010520130003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8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8048" y="432714"/>
            <a:ext cx="1986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Entity Type: ROUTE</a:t>
            </a:r>
            <a:endParaRPr lang="tr-T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21406"/>
              </p:ext>
            </p:extLst>
          </p:nvPr>
        </p:nvGraphicFramePr>
        <p:xfrm>
          <a:off x="450760" y="1089685"/>
          <a:ext cx="11230379" cy="2911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7490"/>
                <a:gridCol w="2219121"/>
                <a:gridCol w="2439657"/>
                <a:gridCol w="1971021"/>
                <a:gridCol w="2023090"/>
              </a:tblGrid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Attribute</a:t>
                      </a:r>
                      <a:r>
                        <a:rPr lang="tr-TR" baseline="0" dirty="0" smtClean="0"/>
                        <a:t> Data Type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Example Instance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r>
                        <a:rPr lang="tr-TR" baseline="0" dirty="0" smtClean="0"/>
                        <a:t> /Optional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Route_Id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Departure_Point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VARCHAR(14)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AFYONKARAHİSAR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ISTANBUL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Arrival_Point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VARCHAR(14)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ÇORUM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GAZİANTEP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Required</a:t>
                      </a:r>
                      <a:endParaRPr lang="tr-TR" dirty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Route_Names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VARCHAR(84)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ANKARA-AKSARAY-ADANA-KILIS - ANTEP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ANKARA-ADANA-ANTEP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dirty="0" smtClean="0"/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FK_Bus_Id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VARCHAR(15)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35FT26100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06GS2563101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  <a:tr h="378617">
                <a:tc>
                  <a:txBody>
                    <a:bodyPr/>
                    <a:lstStyle/>
                    <a:p>
                      <a:r>
                        <a:rPr lang="tr-TR" dirty="0" smtClean="0"/>
                        <a:t>FK_Schedule_Id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25102011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13022016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Required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7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737</Words>
  <Application>Microsoft Office PowerPoint</Application>
  <PresentationFormat>Widescreen</PresentationFormat>
  <Paragraphs>292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JavaDeveloper</dc:creator>
  <cp:lastModifiedBy>Hasan Huseyin BALIK</cp:lastModifiedBy>
  <cp:revision>116</cp:revision>
  <dcterms:created xsi:type="dcterms:W3CDTF">2016-03-27T11:17:46Z</dcterms:created>
  <dcterms:modified xsi:type="dcterms:W3CDTF">2016-04-25T06:41:46Z</dcterms:modified>
</cp:coreProperties>
</file>