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05.04.2016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05.04.2016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05.04.2016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05.04.2016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05.04.2016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05.04.2016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05.04.2016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05.04.2016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05.04.2016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05.04.2016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05.04.2016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05.04.2016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05.04.2016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05.04.2016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05.04.2016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05.04.2016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05.04.2016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05.04.2016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Ecza Deposu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607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65846" y="1319002"/>
            <a:ext cx="1000984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sz="2000" dirty="0"/>
              <a:t>Firma kaydı </a:t>
            </a:r>
            <a:r>
              <a:rPr lang="tr-TR" sz="2000" dirty="0" smtClean="0"/>
              <a:t>oluşturulmalı.</a:t>
            </a:r>
            <a:endParaRPr lang="tr-TR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sz="2000" dirty="0"/>
              <a:t>Depo kaydı </a:t>
            </a:r>
            <a:r>
              <a:rPr lang="tr-TR" sz="2000" dirty="0" smtClean="0"/>
              <a:t>oluşturulmalı.</a:t>
            </a:r>
            <a:endParaRPr lang="tr-TR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sz="2000" dirty="0"/>
              <a:t>Ürün birim kaydı </a:t>
            </a:r>
            <a:r>
              <a:rPr lang="tr-TR" sz="2000" dirty="0" smtClean="0"/>
              <a:t>oluşturulmalı.</a:t>
            </a:r>
            <a:endParaRPr lang="tr-TR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sz="2000" dirty="0"/>
              <a:t>Ürün ambalaj şekli kaydı </a:t>
            </a:r>
            <a:r>
              <a:rPr lang="tr-TR" sz="2000" dirty="0" smtClean="0"/>
              <a:t>oluşturulmalı.</a:t>
            </a:r>
            <a:endParaRPr lang="tr-TR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sz="2000" dirty="0"/>
              <a:t>Ürün için bir tanıtıcı kayıt </a:t>
            </a:r>
            <a:r>
              <a:rPr lang="tr-TR" sz="2000" dirty="0" smtClean="0"/>
              <a:t>olmalı.</a:t>
            </a:r>
            <a:endParaRPr lang="tr-TR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sz="2000" dirty="0"/>
              <a:t>Ürünler ambalajlarına göre </a:t>
            </a:r>
            <a:r>
              <a:rPr lang="tr-TR" sz="2000" dirty="0" smtClean="0"/>
              <a:t>gruplanabilmeli.</a:t>
            </a:r>
            <a:endParaRPr lang="tr-TR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sz="2000" dirty="0"/>
              <a:t>Ürünün depo bilgisi </a:t>
            </a:r>
            <a:r>
              <a:rPr lang="tr-TR" sz="2000" dirty="0" smtClean="0"/>
              <a:t>tutulmalı.</a:t>
            </a:r>
            <a:endParaRPr lang="tr-TR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sz="2000" dirty="0"/>
              <a:t>Ürünün son kullanma tarihi takip </a:t>
            </a:r>
            <a:r>
              <a:rPr lang="tr-TR" sz="2000" dirty="0" smtClean="0"/>
              <a:t>edilebilmeli.</a:t>
            </a:r>
            <a:endParaRPr lang="tr-TR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sz="2000" dirty="0"/>
              <a:t>Stok bilgisi </a:t>
            </a:r>
            <a:r>
              <a:rPr lang="tr-TR" dirty="0" smtClean="0"/>
              <a:t>tutulmalı.</a:t>
            </a:r>
            <a:endParaRPr lang="tr-TR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sz="2000" dirty="0"/>
              <a:t>Ürünler </a:t>
            </a:r>
            <a:r>
              <a:rPr lang="tr-TR" sz="2000" dirty="0" smtClean="0"/>
              <a:t>stoka </a:t>
            </a:r>
            <a:r>
              <a:rPr lang="tr-TR" sz="2000" dirty="0"/>
              <a:t>fatura bilgisi ile </a:t>
            </a:r>
            <a:r>
              <a:rPr lang="tr-TR" sz="2000" dirty="0" smtClean="0"/>
              <a:t>girmeli.</a:t>
            </a:r>
            <a:endParaRPr lang="tr-TR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sz="2000" dirty="0"/>
              <a:t>Faturayla giren ürünler için bir parti numarası </a:t>
            </a:r>
            <a:r>
              <a:rPr lang="tr-TR" sz="2000" dirty="0" smtClean="0"/>
              <a:t>oluşturulmalı.</a:t>
            </a:r>
            <a:endParaRPr lang="tr-TR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sz="2000" dirty="0"/>
              <a:t>Ürünler </a:t>
            </a:r>
            <a:r>
              <a:rPr lang="tr-TR" sz="2000" dirty="0" smtClean="0"/>
              <a:t>depo içinde ve depolar arası </a:t>
            </a:r>
            <a:r>
              <a:rPr lang="tr-TR" sz="2000" dirty="0"/>
              <a:t>hareket </a:t>
            </a:r>
            <a:r>
              <a:rPr lang="tr-TR" sz="2000" dirty="0" smtClean="0"/>
              <a:t>edebilmeli.</a:t>
            </a:r>
            <a:endParaRPr lang="tr-TR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sz="2000" dirty="0"/>
              <a:t>Ürün bölünebileceği en küçük ambalaja bölünmeli.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sz="2000" dirty="0"/>
              <a:t>Ürün bölme işlemi stok hareketi olarak </a:t>
            </a:r>
            <a:r>
              <a:rPr lang="tr-TR" sz="2000" dirty="0" smtClean="0"/>
              <a:t>görünmeli.</a:t>
            </a:r>
            <a:endParaRPr lang="tr-TR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sz="2000" dirty="0"/>
              <a:t>Ürünler fatura ile depodan </a:t>
            </a:r>
            <a:r>
              <a:rPr lang="tr-TR" sz="2000" dirty="0" smtClean="0"/>
              <a:t>çıkmalı.</a:t>
            </a:r>
            <a:endParaRPr lang="tr-TR" sz="20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65846" y="478414"/>
            <a:ext cx="9382041" cy="484538"/>
          </a:xfrm>
        </p:spPr>
        <p:txBody>
          <a:bodyPr>
            <a:noAutofit/>
          </a:bodyPr>
          <a:lstStyle/>
          <a:p>
            <a:r>
              <a:rPr lang="tr-TR" sz="3200" dirty="0" smtClean="0"/>
              <a:t>İş Kuralları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74517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4977" y="89012"/>
            <a:ext cx="7318362" cy="6583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84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2195" y="161841"/>
            <a:ext cx="6771278" cy="6460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73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29</TotalTime>
  <Words>97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Corbel</vt:lpstr>
      <vt:lpstr>Depth</vt:lpstr>
      <vt:lpstr>Ecza Deposu</vt:lpstr>
      <vt:lpstr>İş Kuralları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Ecza Deposu</dc:title>
  <dc:creator>Tayfun SÜMER</dc:creator>
  <cp:lastModifiedBy>Tayfun SÜMER</cp:lastModifiedBy>
  <cp:revision>3</cp:revision>
  <dcterms:created xsi:type="dcterms:W3CDTF">2016-04-05T11:05:10Z</dcterms:created>
  <dcterms:modified xsi:type="dcterms:W3CDTF">2016-04-05T11:34:28Z</dcterms:modified>
</cp:coreProperties>
</file>