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05.04.2016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Ecza Deposu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60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5846" y="1319002"/>
            <a:ext cx="1000984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Firma kaydı </a:t>
            </a:r>
            <a:r>
              <a:rPr lang="tr-TR" sz="2000" dirty="0" smtClean="0"/>
              <a:t>oluşturulmalı.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Depo kaydı </a:t>
            </a:r>
            <a:r>
              <a:rPr lang="tr-TR" sz="2000" dirty="0" smtClean="0"/>
              <a:t>oluşturulmalı.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 birim kaydı </a:t>
            </a:r>
            <a:r>
              <a:rPr lang="tr-TR" sz="2000" dirty="0" smtClean="0"/>
              <a:t>oluşturulmalı.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 ambalaj şekli kaydı </a:t>
            </a:r>
            <a:r>
              <a:rPr lang="tr-TR" sz="2000" dirty="0" smtClean="0"/>
              <a:t>oluşturulmalı.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 için bir tanıtıcı kayıt </a:t>
            </a:r>
            <a:r>
              <a:rPr lang="tr-TR" sz="2000" dirty="0" smtClean="0"/>
              <a:t>olmalı.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Ürünler ambalajlarına göre </a:t>
            </a:r>
            <a:r>
              <a:rPr lang="tr-TR" sz="2000" dirty="0" smtClean="0"/>
              <a:t>gruplanabilmeli.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Ürünün depo bilgisi </a:t>
            </a:r>
            <a:r>
              <a:rPr lang="tr-TR" sz="2000" dirty="0" smtClean="0"/>
              <a:t>tutulmalı.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Ürünün son kullanma tarihi takip </a:t>
            </a:r>
            <a:r>
              <a:rPr lang="tr-TR" sz="2000" dirty="0" smtClean="0"/>
              <a:t>edilebilmeli.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Stok bilgisi </a:t>
            </a:r>
            <a:r>
              <a:rPr lang="tr-TR" dirty="0" smtClean="0"/>
              <a:t>tutulmalı.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Ürünler </a:t>
            </a:r>
            <a:r>
              <a:rPr lang="tr-TR" sz="2000" dirty="0" smtClean="0"/>
              <a:t>stoka </a:t>
            </a:r>
            <a:r>
              <a:rPr lang="tr-TR" sz="2000" dirty="0"/>
              <a:t>fatura bilgisi ile </a:t>
            </a:r>
            <a:r>
              <a:rPr lang="tr-TR" sz="2000" dirty="0" smtClean="0"/>
              <a:t>girmeli.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Faturayla giren ürünler için bir parti numarası </a:t>
            </a:r>
            <a:r>
              <a:rPr lang="tr-TR" sz="2000" dirty="0" smtClean="0"/>
              <a:t>oluşturulmalı.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Ürünler </a:t>
            </a:r>
            <a:r>
              <a:rPr lang="tr-TR" sz="2000" dirty="0" smtClean="0"/>
              <a:t>depo içinde ve depolar arası </a:t>
            </a:r>
            <a:r>
              <a:rPr lang="tr-TR" sz="2000" dirty="0"/>
              <a:t>hareket </a:t>
            </a:r>
            <a:r>
              <a:rPr lang="tr-TR" sz="2000" dirty="0" smtClean="0"/>
              <a:t>edebilmeli.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 bölünebileceği en küçük ambalaja bölünmeli.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 bölme işlemi stok hareketi olarak </a:t>
            </a:r>
            <a:r>
              <a:rPr lang="tr-TR" sz="2000" dirty="0" smtClean="0"/>
              <a:t>görünmeli.</a:t>
            </a:r>
            <a:endParaRPr lang="tr-T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000" dirty="0"/>
              <a:t>Ürünler fatura ile depodan </a:t>
            </a:r>
            <a:r>
              <a:rPr lang="tr-TR" sz="2000" dirty="0" smtClean="0"/>
              <a:t>çıkmalı.</a:t>
            </a:r>
            <a:endParaRPr lang="tr-TR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5846" y="478414"/>
            <a:ext cx="9382041" cy="484538"/>
          </a:xfrm>
        </p:spPr>
        <p:txBody>
          <a:bodyPr>
            <a:noAutofit/>
          </a:bodyPr>
          <a:lstStyle/>
          <a:p>
            <a:r>
              <a:rPr lang="tr-TR" sz="3200" dirty="0" smtClean="0"/>
              <a:t>İş Kuralları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451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77" y="89012"/>
            <a:ext cx="7318362" cy="658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8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195" y="161841"/>
            <a:ext cx="6771278" cy="646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29</TotalTime>
  <Words>97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Depth</vt:lpstr>
      <vt:lpstr>Ecza Deposu</vt:lpstr>
      <vt:lpstr>İş Kuralları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Ecza Deposu</dc:title>
  <dc:creator>Tayfun SÜMER</dc:creator>
  <cp:lastModifiedBy>Tayfun SÜMER</cp:lastModifiedBy>
  <cp:revision>3</cp:revision>
  <dcterms:created xsi:type="dcterms:W3CDTF">2016-04-05T11:05:10Z</dcterms:created>
  <dcterms:modified xsi:type="dcterms:W3CDTF">2016-04-05T11:34:28Z</dcterms:modified>
</cp:coreProperties>
</file>