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8CD49-453A-49AF-A74C-B509868646B8}" type="datetimeFigureOut">
              <a:rPr lang="tr-TR" smtClean="0"/>
              <a:t>12.4.2016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D672B-E46C-4EB7-8499-5CEF8DF689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7588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D672B-E46C-4EB7-8499-5CEF8DF68981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1783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A84-0785-4248-8ED9-A571C17BE5B1}" type="datetimeFigureOut">
              <a:rPr lang="tr-TR" smtClean="0"/>
              <a:t>8.4.2016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9CBD-AF53-4575-8AF0-26E1356D60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209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A84-0785-4248-8ED9-A571C17BE5B1}" type="datetimeFigureOut">
              <a:rPr lang="tr-TR" smtClean="0"/>
              <a:t>9.4.2016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9CBD-AF53-4575-8AF0-26E1356D60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69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A84-0785-4248-8ED9-A571C17BE5B1}" type="datetimeFigureOut">
              <a:rPr lang="tr-TR" smtClean="0"/>
              <a:t>9.4.2016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9CBD-AF53-4575-8AF0-26E1356D60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80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A84-0785-4248-8ED9-A571C17BE5B1}" type="datetimeFigureOut">
              <a:rPr lang="tr-TR" smtClean="0"/>
              <a:t>9.4.2016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9CBD-AF53-4575-8AF0-26E1356D60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198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A84-0785-4248-8ED9-A571C17BE5B1}" type="datetimeFigureOut">
              <a:rPr lang="tr-TR" smtClean="0"/>
              <a:t>9.4.2016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9CBD-AF53-4575-8AF0-26E1356D60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323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A84-0785-4248-8ED9-A571C17BE5B1}" type="datetimeFigureOut">
              <a:rPr lang="tr-TR" smtClean="0"/>
              <a:t>9.4.2016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9CBD-AF53-4575-8AF0-26E1356D60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848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A84-0785-4248-8ED9-A571C17BE5B1}" type="datetimeFigureOut">
              <a:rPr lang="tr-TR" smtClean="0"/>
              <a:t>9.4.2016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9CBD-AF53-4575-8AF0-26E1356D60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885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A84-0785-4248-8ED9-A571C17BE5B1}" type="datetimeFigureOut">
              <a:rPr lang="tr-TR" smtClean="0"/>
              <a:t>9.4.2016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9CBD-AF53-4575-8AF0-26E1356D60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27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A84-0785-4248-8ED9-A571C17BE5B1}" type="datetimeFigureOut">
              <a:rPr lang="tr-TR" smtClean="0"/>
              <a:t>9.4.2016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9CBD-AF53-4575-8AF0-26E1356D60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596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A84-0785-4248-8ED9-A571C17BE5B1}" type="datetimeFigureOut">
              <a:rPr lang="tr-TR" smtClean="0"/>
              <a:t>9.4.2016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9CBD-AF53-4575-8AF0-26E1356D60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2682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A84-0785-4248-8ED9-A571C17BE5B1}" type="datetimeFigureOut">
              <a:rPr lang="tr-TR" smtClean="0"/>
              <a:t>9.4.2016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9CBD-AF53-4575-8AF0-26E1356D60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77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78A84-0785-4248-8ED9-A571C17BE5B1}" type="datetimeFigureOut">
              <a:rPr lang="tr-TR" smtClean="0"/>
              <a:t>8.4.2016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09CBD-AF53-4575-8AF0-26E1356D60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15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420201" y="2784144"/>
            <a:ext cx="7597254" cy="1392068"/>
          </a:xfrm>
        </p:spPr>
        <p:txBody>
          <a:bodyPr>
            <a:no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SİGORTA ŞİRKETİ</a:t>
            </a:r>
          </a:p>
          <a:p>
            <a:r>
              <a:rPr lang="tr-TR" sz="3000" dirty="0" smtClean="0"/>
              <a:t>(Taner AKDEMİR)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299356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09185"/>
            <a:ext cx="12192000" cy="941695"/>
          </a:xfrm>
        </p:spPr>
        <p:txBody>
          <a:bodyPr>
            <a:normAutofit/>
          </a:bodyPr>
          <a:lstStyle/>
          <a:p>
            <a:r>
              <a:rPr lang="tr-TR" sz="4500" b="1" dirty="0" smtClean="0">
                <a:solidFill>
                  <a:srgbClr val="FF0000"/>
                </a:solidFill>
              </a:rPr>
              <a:t>Sigorta Şirketi İş Kuralları</a:t>
            </a:r>
            <a:endParaRPr lang="tr-TR" sz="4500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86603" y="1187355"/>
            <a:ext cx="11641540" cy="5472751"/>
          </a:xfrm>
        </p:spPr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tr-TR" dirty="0" smtClean="0"/>
              <a:t>Sigortalının (Müşterinin) sisteme kaydedilmesi</a:t>
            </a:r>
          </a:p>
          <a:p>
            <a:pPr marL="457200" indent="-457200" algn="l">
              <a:buFont typeface="+mj-lt"/>
              <a:buAutoNum type="arabicPeriod"/>
            </a:pPr>
            <a:r>
              <a:rPr lang="tr-TR" dirty="0" smtClean="0"/>
              <a:t>Sigortası yapılacak ürünün kategorisinin tespit edilmesi (Emlak, araç, elektronik cihaz, Hizmet vs.)</a:t>
            </a:r>
          </a:p>
          <a:p>
            <a:pPr marL="457200" indent="-457200" algn="l">
              <a:buFont typeface="+mj-lt"/>
              <a:buAutoNum type="arabicPeriod"/>
            </a:pPr>
            <a:r>
              <a:rPr lang="tr-TR" dirty="0" smtClean="0"/>
              <a:t>Ürünün alt kategorisinin belirlenmesi (Otomobil, Kamyon, Cep Telefonu, Daire, Arsa vs.)</a:t>
            </a:r>
          </a:p>
          <a:p>
            <a:pPr marL="457200" indent="-457200" algn="l">
              <a:buFont typeface="+mj-lt"/>
              <a:buAutoNum type="arabicPeriod"/>
            </a:pPr>
            <a:r>
              <a:rPr lang="tr-TR" dirty="0" smtClean="0"/>
              <a:t>Ürünün hangi ilde olduğunun tespit edilmesi</a:t>
            </a:r>
          </a:p>
          <a:p>
            <a:pPr marL="457200" indent="-457200" algn="l">
              <a:buFont typeface="+mj-lt"/>
              <a:buAutoNum type="arabicPeriod"/>
            </a:pPr>
            <a:r>
              <a:rPr lang="tr-TR" dirty="0" smtClean="0"/>
              <a:t>Üründe meydana gelebilecek risklerin tespit edilmesi (Hırsızlık, yangın, deprem, sel)</a:t>
            </a:r>
          </a:p>
          <a:p>
            <a:pPr marL="457200" indent="-457200" algn="l">
              <a:buFont typeface="+mj-lt"/>
              <a:buAutoNum type="arabicPeriod"/>
            </a:pPr>
            <a:r>
              <a:rPr lang="tr-TR" dirty="0" smtClean="0"/>
              <a:t>İl, alt kategori ve risk tipine göre risk oranının tespit edilmesi</a:t>
            </a:r>
          </a:p>
          <a:p>
            <a:pPr marL="457200" indent="-457200" algn="l">
              <a:buFont typeface="+mj-lt"/>
              <a:buAutoNum type="arabicPeriod"/>
            </a:pPr>
            <a:r>
              <a:rPr lang="tr-TR" dirty="0" smtClean="0"/>
              <a:t>Risk oranı belirlendikten sonra, baz alınan sigorta bedeline, risk oranı da eklenerek ücretin belirlenmesi</a:t>
            </a:r>
          </a:p>
          <a:p>
            <a:pPr marL="457200" indent="-457200" algn="l">
              <a:buFont typeface="+mj-lt"/>
              <a:buAutoNum type="arabicPeriod"/>
            </a:pPr>
            <a:r>
              <a:rPr lang="tr-TR" dirty="0" smtClean="0"/>
              <a:t>Sigortası yapılacak olan ürünün siparişinin açılması</a:t>
            </a:r>
          </a:p>
          <a:p>
            <a:pPr marL="457200" indent="-457200" algn="l">
              <a:buFont typeface="+mj-lt"/>
              <a:buAutoNum type="arabicPeriod"/>
            </a:pPr>
            <a:r>
              <a:rPr lang="tr-TR" dirty="0" smtClean="0"/>
              <a:t>Siparişe verilecek garantilerin ve bedellerinin belirlenmesi</a:t>
            </a:r>
          </a:p>
          <a:p>
            <a:pPr marL="457200" indent="-457200" algn="l">
              <a:buFont typeface="+mj-lt"/>
              <a:buAutoNum type="arabicPeriod"/>
            </a:pPr>
            <a:r>
              <a:rPr lang="tr-TR" dirty="0" smtClean="0"/>
              <a:t>Siparişi açılan ürünün poliçesinin hazırlanması</a:t>
            </a:r>
          </a:p>
          <a:p>
            <a:pPr marL="457200" indent="-457200" algn="l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451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49225"/>
            <a:ext cx="10515600" cy="854075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Oluşturulan Tablolar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9700" y="1092200"/>
            <a:ext cx="11950700" cy="5384800"/>
          </a:xfrm>
        </p:spPr>
        <p:txBody>
          <a:bodyPr>
            <a:normAutofit/>
          </a:bodyPr>
          <a:lstStyle/>
          <a:p>
            <a:r>
              <a:rPr lang="tr-TR" sz="2600" b="1" dirty="0" err="1" smtClean="0"/>
              <a:t>Customers</a:t>
            </a:r>
            <a:r>
              <a:rPr lang="tr-TR" sz="2600" b="1" dirty="0" smtClean="0"/>
              <a:t> 	: </a:t>
            </a:r>
            <a:r>
              <a:rPr lang="tr-TR" sz="2600" dirty="0" smtClean="0"/>
              <a:t>Müşteri bilgilerinin </a:t>
            </a:r>
            <a:r>
              <a:rPr lang="tr-TR" sz="2600" dirty="0"/>
              <a:t>t</a:t>
            </a:r>
            <a:r>
              <a:rPr lang="tr-TR" sz="2600" dirty="0" smtClean="0"/>
              <a:t>utulduğu </a:t>
            </a:r>
            <a:r>
              <a:rPr lang="tr-TR" sz="2600" dirty="0"/>
              <a:t>t</a:t>
            </a:r>
            <a:r>
              <a:rPr lang="tr-TR" sz="2600" dirty="0" smtClean="0"/>
              <a:t>ablo</a:t>
            </a:r>
          </a:p>
          <a:p>
            <a:r>
              <a:rPr lang="tr-TR" sz="2600" b="1" dirty="0" err="1" smtClean="0"/>
              <a:t>Policie</a:t>
            </a:r>
            <a:r>
              <a:rPr lang="tr-TR" sz="2600" b="1" dirty="0" smtClean="0"/>
              <a:t> 	: </a:t>
            </a:r>
            <a:r>
              <a:rPr lang="tr-TR" sz="2600" dirty="0" smtClean="0"/>
              <a:t>Siparişe ait poliçe bilgilerinin tutulduğu tablo</a:t>
            </a:r>
          </a:p>
          <a:p>
            <a:r>
              <a:rPr lang="tr-TR" sz="2600" b="1" dirty="0" smtClean="0"/>
              <a:t>Country	: </a:t>
            </a:r>
            <a:r>
              <a:rPr lang="tr-TR" sz="2600" dirty="0" smtClean="0"/>
              <a:t>Ülke isimlerinin tutulduğu tablo</a:t>
            </a:r>
            <a:endParaRPr lang="tr-TR" sz="2600" dirty="0" smtClean="0">
              <a:solidFill>
                <a:srgbClr val="FF0000"/>
              </a:solidFill>
            </a:endParaRPr>
          </a:p>
          <a:p>
            <a:r>
              <a:rPr lang="tr-TR" sz="2600" b="1" dirty="0" smtClean="0"/>
              <a:t>City		: </a:t>
            </a:r>
            <a:r>
              <a:rPr lang="tr-TR" sz="2600" dirty="0" smtClean="0"/>
              <a:t>Şehirlerin tutulduğu tablo </a:t>
            </a:r>
          </a:p>
          <a:p>
            <a:r>
              <a:rPr lang="tr-TR" sz="2600" b="1" dirty="0" err="1" smtClean="0"/>
              <a:t>Districts</a:t>
            </a:r>
            <a:r>
              <a:rPr lang="tr-TR" sz="2600" b="1" dirty="0" smtClean="0"/>
              <a:t> 	: </a:t>
            </a:r>
            <a:r>
              <a:rPr lang="tr-TR" sz="2600" dirty="0" smtClean="0"/>
              <a:t>İlçelerin tutulduğu tablo </a:t>
            </a:r>
          </a:p>
          <a:p>
            <a:r>
              <a:rPr lang="tr-TR" sz="2600" b="1" dirty="0" err="1" smtClean="0"/>
              <a:t>Order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Cat</a:t>
            </a:r>
            <a:r>
              <a:rPr lang="tr-TR" sz="2600" b="1" dirty="0" smtClean="0"/>
              <a:t>.	: </a:t>
            </a:r>
            <a:r>
              <a:rPr lang="tr-TR" sz="2600" dirty="0"/>
              <a:t>K</a:t>
            </a:r>
            <a:r>
              <a:rPr lang="tr-TR" sz="2600" dirty="0" smtClean="0"/>
              <a:t>ategorilerinin tutulduğu tablo.(Araç, Emlak, </a:t>
            </a:r>
            <a:r>
              <a:rPr lang="tr-TR" sz="2600" dirty="0" err="1" smtClean="0"/>
              <a:t>Elektronik,Hizmet</a:t>
            </a:r>
            <a:r>
              <a:rPr lang="tr-TR" sz="2600" dirty="0" smtClean="0"/>
              <a:t>)</a:t>
            </a:r>
          </a:p>
          <a:p>
            <a:r>
              <a:rPr lang="tr-TR" sz="2400" b="1" dirty="0" err="1" smtClean="0"/>
              <a:t>Sub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Cat</a:t>
            </a:r>
            <a:r>
              <a:rPr lang="tr-TR" sz="2400" b="1" dirty="0" smtClean="0"/>
              <a:t>.	: </a:t>
            </a:r>
            <a:r>
              <a:rPr lang="tr-TR" sz="2400" dirty="0" smtClean="0"/>
              <a:t>Alt kategorilerinin tut. tablo (Otomobil, Kamyon, arsa, daire, cep </a:t>
            </a:r>
            <a:r>
              <a:rPr lang="tr-TR" sz="2400" dirty="0" err="1" smtClean="0"/>
              <a:t>tel.,kredi</a:t>
            </a:r>
            <a:r>
              <a:rPr lang="tr-TR" sz="2400" dirty="0" smtClean="0"/>
              <a:t>)</a:t>
            </a:r>
            <a:endParaRPr lang="tr-TR" sz="2600" dirty="0" smtClean="0"/>
          </a:p>
          <a:p>
            <a:r>
              <a:rPr lang="tr-TR" sz="2600" b="1" dirty="0" err="1" smtClean="0"/>
              <a:t>Risks</a:t>
            </a:r>
            <a:r>
              <a:rPr lang="tr-TR" sz="2600" b="1" dirty="0" smtClean="0"/>
              <a:t>	: </a:t>
            </a:r>
            <a:r>
              <a:rPr lang="tr-TR" sz="2600" dirty="0" smtClean="0"/>
              <a:t>Risk tiplerinin tutulduğu tablo (</a:t>
            </a:r>
            <a:r>
              <a:rPr lang="tr-TR" sz="2600" dirty="0" err="1" smtClean="0"/>
              <a:t>Yangın,Deprem,Hırsızlık,Sel,Kaza,Ölüm</a:t>
            </a:r>
            <a:r>
              <a:rPr lang="tr-TR" sz="2600" dirty="0" smtClean="0"/>
              <a:t>)</a:t>
            </a:r>
          </a:p>
          <a:p>
            <a:r>
              <a:rPr lang="tr-TR" sz="2600" b="1" dirty="0" smtClean="0"/>
              <a:t>Risk </a:t>
            </a:r>
            <a:r>
              <a:rPr lang="tr-TR" sz="2600" b="1" dirty="0" err="1" smtClean="0"/>
              <a:t>Rates</a:t>
            </a:r>
            <a:r>
              <a:rPr lang="tr-TR" sz="2600" b="1" dirty="0" smtClean="0"/>
              <a:t>	: </a:t>
            </a:r>
            <a:r>
              <a:rPr lang="tr-TR" sz="2600" dirty="0" err="1" smtClean="0"/>
              <a:t>cityID,subcatID,riskID</a:t>
            </a:r>
            <a:r>
              <a:rPr lang="tr-TR" sz="2600" dirty="0" smtClean="0"/>
              <a:t> </a:t>
            </a:r>
            <a:r>
              <a:rPr lang="tr-TR" sz="2600" dirty="0" err="1" smtClean="0"/>
              <a:t>lerden</a:t>
            </a:r>
            <a:r>
              <a:rPr lang="tr-TR" sz="2600" dirty="0" smtClean="0"/>
              <a:t> </a:t>
            </a:r>
            <a:r>
              <a:rPr lang="tr-TR" sz="2600" dirty="0" err="1" smtClean="0"/>
              <a:t>composite</a:t>
            </a:r>
            <a:r>
              <a:rPr lang="tr-TR" sz="2600" dirty="0" smtClean="0"/>
              <a:t> PK oluşan, risk oranı tablosu</a:t>
            </a:r>
          </a:p>
          <a:p>
            <a:pPr marL="0" indent="0">
              <a:buNone/>
            </a:pPr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425018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49225"/>
            <a:ext cx="10515600" cy="854075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Oluşturulan Tablolar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9700" y="1092200"/>
            <a:ext cx="11950700" cy="5384800"/>
          </a:xfrm>
        </p:spPr>
        <p:txBody>
          <a:bodyPr>
            <a:normAutofit/>
          </a:bodyPr>
          <a:lstStyle/>
          <a:p>
            <a:r>
              <a:rPr lang="tr-TR" sz="2400" b="1" dirty="0" err="1" smtClean="0"/>
              <a:t>Orders</a:t>
            </a:r>
            <a:r>
              <a:rPr lang="tr-TR" sz="2400" b="1" dirty="0" smtClean="0"/>
              <a:t>	: </a:t>
            </a:r>
            <a:r>
              <a:rPr lang="tr-TR" sz="2400" dirty="0" smtClean="0"/>
              <a:t>Müşterilerin sigorta altına aldığı ürünler tablosu.(Sipariş tablosu)</a:t>
            </a:r>
          </a:p>
          <a:p>
            <a:r>
              <a:rPr lang="tr-TR" sz="2400" b="1" dirty="0" smtClean="0"/>
              <a:t>CSR		: </a:t>
            </a:r>
            <a:r>
              <a:rPr lang="tr-TR" sz="2400" dirty="0" smtClean="0"/>
              <a:t>Müşteri temsilcilerinin tutulduğu tablo</a:t>
            </a:r>
          </a:p>
          <a:p>
            <a:r>
              <a:rPr lang="tr-TR" sz="2400" b="1" dirty="0" smtClean="0"/>
              <a:t>Acenteler	: </a:t>
            </a:r>
            <a:r>
              <a:rPr lang="tr-TR" sz="2400" dirty="0" smtClean="0"/>
              <a:t>Sigorta Şirketinin acentelerine ait bilgilerinin tutulduğu tablo</a:t>
            </a:r>
          </a:p>
          <a:p>
            <a:r>
              <a:rPr lang="tr-TR" sz="2400" b="1" dirty="0" err="1" smtClean="0"/>
              <a:t>Estate</a:t>
            </a:r>
            <a:r>
              <a:rPr lang="tr-TR" sz="2400" b="1" dirty="0" smtClean="0"/>
              <a:t>	: </a:t>
            </a:r>
            <a:r>
              <a:rPr lang="tr-TR" sz="2400" dirty="0" err="1" smtClean="0"/>
              <a:t>Emlağa</a:t>
            </a:r>
            <a:r>
              <a:rPr lang="tr-TR" sz="2400" dirty="0" smtClean="0"/>
              <a:t> ait bilgilerin tutulduğu tablo (Emlak cinsi, adres, yüzölçümü, oda sayısı vb.)</a:t>
            </a:r>
          </a:p>
          <a:p>
            <a:r>
              <a:rPr lang="tr-TR" sz="2400" b="1" dirty="0" err="1" smtClean="0"/>
              <a:t>Electronics</a:t>
            </a:r>
            <a:r>
              <a:rPr lang="tr-TR" sz="2400" b="1" dirty="0" smtClean="0"/>
              <a:t>	: </a:t>
            </a:r>
            <a:r>
              <a:rPr lang="tr-TR" sz="2400" dirty="0" smtClean="0"/>
              <a:t>Elektronik cihazlara ait bilgilerin tutulduğu tablo (seri, ip nu., işlemci, ram, ekran, HDD vb.)</a:t>
            </a:r>
          </a:p>
          <a:p>
            <a:r>
              <a:rPr lang="tr-TR" sz="2400" b="1" dirty="0" smtClean="0"/>
              <a:t>Service	: </a:t>
            </a:r>
            <a:r>
              <a:rPr lang="tr-TR" sz="2400" dirty="0" smtClean="0"/>
              <a:t>Hizmetlerin tutulduğu tablo (Banka kredisi sigortası vb.)</a:t>
            </a:r>
          </a:p>
          <a:p>
            <a:r>
              <a:rPr lang="tr-TR" sz="2400" b="1" dirty="0" err="1" smtClean="0"/>
              <a:t>Vehicles</a:t>
            </a:r>
            <a:r>
              <a:rPr lang="tr-TR" sz="2400" b="1" dirty="0" smtClean="0"/>
              <a:t>	: </a:t>
            </a:r>
            <a:r>
              <a:rPr lang="tr-TR" sz="2400" dirty="0" smtClean="0"/>
              <a:t>Araçlara ait bilgilerin tutulduğu tablo (Otomobil, Kamyon, Yat, </a:t>
            </a:r>
            <a:r>
              <a:rPr lang="tr-TR" sz="2400" dirty="0" err="1"/>
              <a:t>M</a:t>
            </a:r>
            <a:r>
              <a:rPr lang="tr-TR" sz="2400" dirty="0" err="1" smtClean="0"/>
              <a:t>otorsiklet</a:t>
            </a:r>
            <a:r>
              <a:rPr lang="tr-TR" sz="2400" dirty="0" smtClean="0"/>
              <a:t> vb</a:t>
            </a:r>
            <a:r>
              <a:rPr lang="tr-TR" sz="2400" b="1" dirty="0" smtClean="0"/>
              <a:t>.)</a:t>
            </a:r>
          </a:p>
          <a:p>
            <a:r>
              <a:rPr lang="tr-TR" sz="2400" b="1" dirty="0" err="1" smtClean="0"/>
              <a:t>Guarentees</a:t>
            </a:r>
            <a:r>
              <a:rPr lang="tr-TR" sz="2400" b="1" dirty="0" smtClean="0"/>
              <a:t>	: </a:t>
            </a:r>
            <a:r>
              <a:rPr lang="tr-TR" sz="2400" dirty="0" smtClean="0"/>
              <a:t>Zarar oluştuğunda ödenecek olan teminatlar tablosu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8541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22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05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182"/>
            <a:ext cx="12191999" cy="674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70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5846</TotalTime>
  <Words>123</Words>
  <Application>Microsoft Office PowerPoint</Application>
  <PresentationFormat>Geniş ekran</PresentationFormat>
  <Paragraphs>33</Paragraphs>
  <Slides>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PowerPoint Sunusu</vt:lpstr>
      <vt:lpstr>Sigorta Şirketi İş Kuralları</vt:lpstr>
      <vt:lpstr>Oluşturulan Tablolar</vt:lpstr>
      <vt:lpstr>Oluşturulan Tablolar</vt:lpstr>
      <vt:lpstr>PowerPoint Sunusu</vt:lpstr>
      <vt:lpstr>PowerPoint Sunusu</vt:lpstr>
      <vt:lpstr>PowerPoint Sunusu</vt:lpstr>
    </vt:vector>
  </TitlesOfParts>
  <Company>Silentall Unattended Installer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Sigorta Acentesi İş Planı</dc:title>
  <dc:creator>Asuss</dc:creator>
  <cp:lastModifiedBy>Asuss</cp:lastModifiedBy>
  <cp:revision>136</cp:revision>
  <dcterms:created xsi:type="dcterms:W3CDTF">2016-04-08T19:02:18Z</dcterms:created>
  <dcterms:modified xsi:type="dcterms:W3CDTF">2016-04-12T20:29:07Z</dcterms:modified>
</cp:coreProperties>
</file>