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59" r:id="rId5"/>
    <p:sldId id="265" r:id="rId6"/>
    <p:sldId id="264" r:id="rId7"/>
    <p:sldId id="263" r:id="rId8"/>
    <p:sldId id="262" r:id="rId9"/>
    <p:sldId id="25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176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09-May-16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7200" dirty="0"/>
              <a:t>Kemal Tolun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Real Estate Agency Database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5872619" y="5548614"/>
            <a:ext cx="5481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Advanced Database Systems – Prof. Dr. Hasan H. BALIK</a:t>
            </a:r>
          </a:p>
        </p:txBody>
      </p:sp>
    </p:spTree>
    <p:extLst>
      <p:ext uri="{BB962C8B-B14F-4D97-AF65-F5344CB8AC3E}">
        <p14:creationId xmlns:p14="http://schemas.microsoft.com/office/powerpoint/2010/main" val="3467547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268478" cy="298422"/>
          </a:xfrm>
        </p:spPr>
        <p:txBody>
          <a:bodyPr>
            <a:normAutofit fontScale="90000"/>
          </a:bodyPr>
          <a:lstStyle/>
          <a:p>
            <a:r>
              <a:rPr lang="tr-TR" sz="3600" dirty="0"/>
              <a:t>Real Estate Agency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7559" y="2967135"/>
            <a:ext cx="7556240" cy="3209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400" dirty="0"/>
              <a:t>Thank you!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7571504" y="4390305"/>
            <a:ext cx="30280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Kemal TOLUN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44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156731" cy="249870"/>
          </a:xfrm>
        </p:spPr>
        <p:txBody>
          <a:bodyPr>
            <a:noAutofit/>
          </a:bodyPr>
          <a:lstStyle/>
          <a:p>
            <a:r>
              <a:rPr lang="tr-TR" sz="3600" dirty="0"/>
              <a:t>Business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4836"/>
            <a:ext cx="10233800" cy="4351338"/>
          </a:xfrm>
        </p:spPr>
        <p:txBody>
          <a:bodyPr/>
          <a:lstStyle/>
          <a:p>
            <a:r>
              <a:rPr lang="tr-TR" dirty="0"/>
              <a:t>1) A client has one and only one agency.</a:t>
            </a:r>
          </a:p>
          <a:p>
            <a:r>
              <a:rPr lang="tr-TR" dirty="0"/>
              <a:t>2) An agency can have zero or many clients.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95" y="2868184"/>
            <a:ext cx="5866113" cy="2275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4931" y="2777567"/>
            <a:ext cx="2600325" cy="37909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52825" y="2485730"/>
            <a:ext cx="203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E-R Representation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751882" y="2403598"/>
            <a:ext cx="3086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Business Logic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083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156731" cy="249870"/>
          </a:xfrm>
        </p:spPr>
        <p:txBody>
          <a:bodyPr>
            <a:noAutofit/>
          </a:bodyPr>
          <a:lstStyle/>
          <a:p>
            <a:r>
              <a:rPr lang="tr-TR" sz="3600" dirty="0"/>
              <a:t>Business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3) A client should enquire for or buy one or many properties.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27" y="2985796"/>
            <a:ext cx="2509421" cy="374220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7463" y="3578476"/>
            <a:ext cx="7691827" cy="164569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09511" y="2616464"/>
            <a:ext cx="203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E-R Representation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90165" y="3209144"/>
            <a:ext cx="3086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Business Logic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5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156731" cy="249870"/>
          </a:xfrm>
        </p:spPr>
        <p:txBody>
          <a:bodyPr>
            <a:noAutofit/>
          </a:bodyPr>
          <a:lstStyle/>
          <a:p>
            <a:r>
              <a:rPr lang="tr-TR" sz="3600" dirty="0"/>
              <a:t>Business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416" y="1051184"/>
            <a:ext cx="10233800" cy="4351338"/>
          </a:xfrm>
        </p:spPr>
        <p:txBody>
          <a:bodyPr/>
          <a:lstStyle/>
          <a:p>
            <a:r>
              <a:rPr lang="tr-TR" dirty="0"/>
              <a:t>4) Zero or many advertisements can be placed in a newspaper.</a:t>
            </a:r>
          </a:p>
          <a:p>
            <a:r>
              <a:rPr lang="tr-TR" dirty="0"/>
              <a:t>5) A newspaper ad can be put for zero or many properties.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08514"/>
            <a:ext cx="4507237" cy="39522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2246" y="2808514"/>
            <a:ext cx="4818587" cy="396781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90141" y="2439182"/>
            <a:ext cx="203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E-R Representation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08328" y="2405754"/>
            <a:ext cx="3086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Business Logic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75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156731" cy="249870"/>
          </a:xfrm>
        </p:spPr>
        <p:txBody>
          <a:bodyPr>
            <a:noAutofit/>
          </a:bodyPr>
          <a:lstStyle/>
          <a:p>
            <a:r>
              <a:rPr lang="tr-TR" sz="3600" dirty="0"/>
              <a:t>Business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669" y="892564"/>
            <a:ext cx="10233800" cy="4351338"/>
          </a:xfrm>
        </p:spPr>
        <p:txBody>
          <a:bodyPr/>
          <a:lstStyle/>
          <a:p>
            <a:r>
              <a:rPr lang="tr-TR" dirty="0"/>
              <a:t>6) Each staff works for one and only one agency.</a:t>
            </a:r>
          </a:p>
          <a:p>
            <a:r>
              <a:rPr lang="tr-TR" dirty="0"/>
              <a:t>7) Each staff handles zero or many properties.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443" y="2451282"/>
            <a:ext cx="1456353" cy="43040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1023" r="8"/>
          <a:stretch/>
        </p:blipFill>
        <p:spPr>
          <a:xfrm>
            <a:off x="4889242" y="2705878"/>
            <a:ext cx="6335486" cy="397114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40193" y="2081950"/>
            <a:ext cx="203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E-R Representation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13774" y="2336546"/>
            <a:ext cx="3086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Business Logic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541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156731" cy="249870"/>
          </a:xfrm>
        </p:spPr>
        <p:txBody>
          <a:bodyPr>
            <a:noAutofit/>
          </a:bodyPr>
          <a:lstStyle/>
          <a:p>
            <a:r>
              <a:rPr lang="tr-TR" sz="3600" dirty="0"/>
              <a:t>Business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338" y="873903"/>
            <a:ext cx="10233800" cy="4351338"/>
          </a:xfrm>
        </p:spPr>
        <p:txBody>
          <a:bodyPr/>
          <a:lstStyle/>
          <a:p>
            <a:r>
              <a:rPr lang="tr-TR" dirty="0"/>
              <a:t>8) A vendor has one and only one agency.</a:t>
            </a:r>
          </a:p>
          <a:p>
            <a:r>
              <a:rPr lang="tr-TR" dirty="0"/>
              <a:t>9) A vendor should sell one or many properties.</a:t>
            </a:r>
          </a:p>
          <a:p>
            <a:r>
              <a:rPr lang="tr-TR" dirty="0"/>
              <a:t>10) An agency can work for zero or many properties.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338" y="2654948"/>
            <a:ext cx="2547138" cy="42030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648" y="3377439"/>
            <a:ext cx="6804490" cy="275807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57481" y="2285616"/>
            <a:ext cx="203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E-R Representation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89682" y="3008107"/>
            <a:ext cx="3086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Business Logic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73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156731" cy="249870"/>
          </a:xfrm>
        </p:spPr>
        <p:txBody>
          <a:bodyPr>
            <a:noAutofit/>
          </a:bodyPr>
          <a:lstStyle/>
          <a:p>
            <a:r>
              <a:rPr lang="tr-TR" sz="3600" dirty="0"/>
              <a:t>Business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985870"/>
            <a:ext cx="10233800" cy="4351338"/>
          </a:xfrm>
        </p:spPr>
        <p:txBody>
          <a:bodyPr/>
          <a:lstStyle/>
          <a:p>
            <a:r>
              <a:rPr lang="tr-TR" dirty="0"/>
              <a:t>11) A property shouldhave one or more details.</a:t>
            </a:r>
          </a:p>
          <a:p>
            <a:r>
              <a:rPr lang="tr-TR" dirty="0"/>
              <a:t>12) A detail can be bound to one or more properties.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167" y="3722915"/>
            <a:ext cx="5637448" cy="26491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7738" y="2239347"/>
            <a:ext cx="2156062" cy="446149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29465" y="3353583"/>
            <a:ext cx="203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E-R Representation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732558" y="1870015"/>
            <a:ext cx="3086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Business Logic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244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156731" cy="249870"/>
          </a:xfrm>
        </p:spPr>
        <p:txBody>
          <a:bodyPr>
            <a:noAutofit/>
          </a:bodyPr>
          <a:lstStyle/>
          <a:p>
            <a:r>
              <a:rPr lang="tr-TR" sz="3600" dirty="0"/>
              <a:t>Full E-R Diagram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881" y="886407"/>
            <a:ext cx="7074894" cy="586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518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4615832" cy="298422"/>
          </a:xfrm>
        </p:spPr>
        <p:txBody>
          <a:bodyPr>
            <a:normAutofit fontScale="90000"/>
          </a:bodyPr>
          <a:lstStyle/>
          <a:p>
            <a:r>
              <a:rPr lang="tr-TR" sz="3600" dirty="0"/>
              <a:t>Logic Database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1207456"/>
            <a:ext cx="11093450" cy="529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255982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53</TotalTime>
  <Words>217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Corbel</vt:lpstr>
      <vt:lpstr>Depth</vt:lpstr>
      <vt:lpstr>Kemal Tolun</vt:lpstr>
      <vt:lpstr>Business Rules</vt:lpstr>
      <vt:lpstr>Business Rules</vt:lpstr>
      <vt:lpstr>Business Rules</vt:lpstr>
      <vt:lpstr>Business Rules</vt:lpstr>
      <vt:lpstr>Business Rules</vt:lpstr>
      <vt:lpstr>Business Rules</vt:lpstr>
      <vt:lpstr>Full E-R Diagram</vt:lpstr>
      <vt:lpstr>Logic Database Design</vt:lpstr>
      <vt:lpstr>Real Estate Agency Database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Kemal Tolun</dc:title>
  <dc:creator>Kemal TOLUN</dc:creator>
  <cp:lastModifiedBy>Kemal Tolun</cp:lastModifiedBy>
  <cp:revision>15</cp:revision>
  <dcterms:created xsi:type="dcterms:W3CDTF">2016-05-03T11:17:57Z</dcterms:created>
  <dcterms:modified xsi:type="dcterms:W3CDTF">2016-05-09T16:45:20Z</dcterms:modified>
</cp:coreProperties>
</file>