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4/26/2016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4/26/2016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Liquor Store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80"/>
            <a:ext cx="8915399" cy="464322"/>
          </a:xfrm>
        </p:spPr>
        <p:txBody>
          <a:bodyPr/>
          <a:lstStyle/>
          <a:p>
            <a:r>
              <a:rPr lang="tr-TR" dirty="0" smtClean="0"/>
              <a:t>Database Design</a:t>
            </a:r>
            <a:endParaRPr lang="tr-TR" dirty="0"/>
          </a:p>
        </p:txBody>
      </p:sp>
      <p:sp>
        <p:nvSpPr>
          <p:cNvPr id="4" name="TextBox 3"/>
          <p:cNvSpPr txBox="1"/>
          <p:nvPr/>
        </p:nvSpPr>
        <p:spPr>
          <a:xfrm>
            <a:off x="7984901" y="5962918"/>
            <a:ext cx="32969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Kafkas DUMAN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13461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İş Kuralları</a:t>
            </a:r>
            <a:endParaRPr lang="tr-T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596980"/>
            <a:ext cx="8915400" cy="5009882"/>
          </a:xfrm>
        </p:spPr>
        <p:txBody>
          <a:bodyPr/>
          <a:lstStyle/>
          <a:p>
            <a:pPr lvl="0"/>
            <a:r>
              <a:rPr lang="tr-TR" dirty="0"/>
              <a:t>Tekel bayiinde yanlızca sigara çeşitleri,  içecek satışı yapılmaktadır.</a:t>
            </a:r>
          </a:p>
          <a:p>
            <a:pPr lvl="0"/>
            <a:r>
              <a:rPr lang="tr-TR" dirty="0"/>
              <a:t>Bayiideki ürünler kayıtlı tedarikçilerden alınır. </a:t>
            </a:r>
          </a:p>
          <a:p>
            <a:pPr lvl="0"/>
            <a:r>
              <a:rPr lang="tr-TR" dirty="0"/>
              <a:t>Her tedarikçinin  firma ismi, firma telefon numarası, e-mail adresi, vergi numarası, adresi bulunur</a:t>
            </a:r>
          </a:p>
          <a:p>
            <a:pPr lvl="0"/>
            <a:r>
              <a:rPr lang="tr-TR" dirty="0"/>
              <a:t>Satın alınan ürünler için  ürün kaydı ve gelen fatura </a:t>
            </a:r>
            <a:r>
              <a:rPr lang="tr-TR" dirty="0" smtClean="0"/>
              <a:t> </a:t>
            </a:r>
            <a:r>
              <a:rPr lang="tr-TR" dirty="0"/>
              <a:t>kaydı yapılır.</a:t>
            </a:r>
          </a:p>
          <a:p>
            <a:pPr lvl="0"/>
            <a:r>
              <a:rPr lang="tr-TR" dirty="0"/>
              <a:t>Her bir ürün için, ürün adı, alış fiyatı, hacmi-adeti ve fatura numarası (Tedarikçiden alınan fatura) kaydı yapılır. </a:t>
            </a:r>
          </a:p>
          <a:p>
            <a:pPr lvl="0"/>
            <a:r>
              <a:rPr lang="tr-TR" dirty="0"/>
              <a:t>Satılan her parti için programdan fiş alınır. Fiş,  ürün adı ,  sistem tarihi, ürün fiyatı, vergilendirilmiş satış fiyatı ve ödeme şekli bilgilerini içerir.</a:t>
            </a:r>
          </a:p>
          <a:p>
            <a:pPr lvl="0"/>
            <a:r>
              <a:rPr lang="tr-TR" dirty="0"/>
              <a:t>Programda her bir çalışan için ayrıca kayıt tutulur. Çalışanların Tc kimlik, isim, yaş, telefon, numarası, adres,  çalışma saati ve maaş bilgisi sistem üzerine kayıt edilir.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44058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463" y="0"/>
            <a:ext cx="8911687" cy="1280890"/>
          </a:xfrm>
        </p:spPr>
        <p:txBody>
          <a:bodyPr/>
          <a:lstStyle/>
          <a:p>
            <a:r>
              <a:rPr lang="tr-TR" dirty="0"/>
              <a:t>Enhanced E-R Model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1918" y="640445"/>
            <a:ext cx="9272854" cy="6069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2686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5954" y="0"/>
            <a:ext cx="8911687" cy="1280890"/>
          </a:xfrm>
        </p:spPr>
        <p:txBody>
          <a:bodyPr/>
          <a:lstStyle/>
          <a:p>
            <a:r>
              <a:rPr lang="tr-TR" dirty="0" smtClean="0"/>
              <a:t>Logic Database Diagrams</a:t>
            </a:r>
            <a:endParaRPr lang="tr-TR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3767" y="1280890"/>
            <a:ext cx="9392961" cy="4896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8973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6" y="624110"/>
            <a:ext cx="8858846" cy="667661"/>
          </a:xfrm>
        </p:spPr>
        <p:txBody>
          <a:bodyPr/>
          <a:lstStyle/>
          <a:p>
            <a:r>
              <a:rPr lang="tr-TR" u="sng" dirty="0" smtClean="0"/>
              <a:t>Attributes</a:t>
            </a:r>
            <a:endParaRPr lang="tr-TR" u="sng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8998" y="1865869"/>
            <a:ext cx="5003002" cy="214281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486900" y="1496536"/>
            <a:ext cx="17411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Supplier Table</a:t>
            </a:r>
            <a:endParaRPr lang="tr-TR" dirty="0"/>
          </a:p>
        </p:txBody>
      </p:sp>
      <p:sp>
        <p:nvSpPr>
          <p:cNvPr id="8" name="TextBox 7"/>
          <p:cNvSpPr txBox="1"/>
          <p:nvPr/>
        </p:nvSpPr>
        <p:spPr>
          <a:xfrm>
            <a:off x="7188998" y="1496536"/>
            <a:ext cx="15199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Good Table</a:t>
            </a:r>
            <a:endParaRPr lang="tr-TR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6901" y="4542710"/>
            <a:ext cx="4702097" cy="1708751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4667" y="4535537"/>
            <a:ext cx="4867333" cy="2345399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2486900" y="4165944"/>
            <a:ext cx="1505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Order Table</a:t>
            </a:r>
            <a:endParaRPr lang="tr-TR" dirty="0"/>
          </a:p>
        </p:txBody>
      </p:sp>
      <p:sp>
        <p:nvSpPr>
          <p:cNvPr id="13" name="TextBox 12"/>
          <p:cNvSpPr txBox="1"/>
          <p:nvPr/>
        </p:nvSpPr>
        <p:spPr>
          <a:xfrm>
            <a:off x="7324667" y="4165944"/>
            <a:ext cx="17299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Receipt Table</a:t>
            </a:r>
            <a:endParaRPr lang="tr-TR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4137" y="1946509"/>
            <a:ext cx="4724862" cy="2022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1747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1934" y="1524551"/>
            <a:ext cx="5161169" cy="159213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9930" y="1576068"/>
            <a:ext cx="5166384" cy="154061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649930" y="1155219"/>
            <a:ext cx="15295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Liquor Table</a:t>
            </a:r>
            <a:endParaRPr lang="tr-TR" dirty="0"/>
          </a:p>
        </p:txBody>
      </p:sp>
      <p:sp>
        <p:nvSpPr>
          <p:cNvPr id="9" name="TextBox 8"/>
          <p:cNvSpPr txBox="1"/>
          <p:nvPr/>
        </p:nvSpPr>
        <p:spPr>
          <a:xfrm>
            <a:off x="6921934" y="1155219"/>
            <a:ext cx="18774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Tobbaco Table</a:t>
            </a:r>
            <a:endParaRPr lang="tr-TR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9930" y="4228424"/>
            <a:ext cx="4828143" cy="2601694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649930" y="3859092"/>
            <a:ext cx="13035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Employee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53175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90</TotalTime>
  <Words>157</Words>
  <Application>Microsoft Office PowerPoint</Application>
  <PresentationFormat>Widescreen</PresentationFormat>
  <Paragraphs>21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Wisp</vt:lpstr>
      <vt:lpstr>Liquor Store</vt:lpstr>
      <vt:lpstr>İş Kuralları</vt:lpstr>
      <vt:lpstr>Enhanced E-R Model</vt:lpstr>
      <vt:lpstr>Logic Database Diagrams</vt:lpstr>
      <vt:lpstr>Attributes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Liquor Store</dc:title>
  <dc:creator>Kafkas</dc:creator>
  <cp:lastModifiedBy>Kafkas</cp:lastModifiedBy>
  <cp:revision>6</cp:revision>
  <dcterms:created xsi:type="dcterms:W3CDTF">2016-04-18T18:41:38Z</dcterms:created>
  <dcterms:modified xsi:type="dcterms:W3CDTF">2016-04-26T18:15:28Z</dcterms:modified>
</cp:coreProperties>
</file>