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8" r:id="rId5"/>
    <p:sldId id="260" r:id="rId6"/>
    <p:sldId id="259" r:id="rId7"/>
    <p:sldId id="261" r:id="rId8"/>
    <p:sldId id="270" r:id="rId9"/>
    <p:sldId id="271" r:id="rId10"/>
    <p:sldId id="262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4451FCE-1002-4F85-8428-E9C8344108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C6EADE-A5E4-49F8-ABF2-D8F2759512A5}" type="datetimeFigureOut">
              <a:rPr lang="en-US" smtClean="0"/>
              <a:t>4/13/2016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url?sa=i&amp;rct=j&amp;q=&amp;esrc=s&amp;source=images&amp;cd=&amp;cad=rja&amp;uact=8&amp;ved=0ahUKEwiq5ICmk4nMAhXF0xoKHaMFCswQjRwIBw&amp;url=http://quotesgram.com/question-mark-quotes/&amp;psig=AFQjCNEKUJc0PYhrY7K9hCNnMdM4zWeE3A&amp;ust=14605522476764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75" y="2879576"/>
            <a:ext cx="8025333" cy="2133600"/>
          </a:xfrm>
        </p:spPr>
        <p:txBody>
          <a:bodyPr/>
          <a:lstStyle/>
          <a:p>
            <a:pPr algn="ctr"/>
            <a:r>
              <a:rPr lang="tr-TR" dirty="0" smtClean="0"/>
              <a:t>Okul Ö</a:t>
            </a:r>
            <a:r>
              <a:rPr lang="en-US" dirty="0" err="1" smtClean="0"/>
              <a:t>g</a:t>
            </a:r>
            <a:r>
              <a:rPr lang="en-US" dirty="0" err="1"/>
              <a:t>̆renci</a:t>
            </a:r>
            <a:r>
              <a:rPr lang="en-US" dirty="0"/>
              <a:t> </a:t>
            </a:r>
            <a:r>
              <a:rPr lang="tr-TR" dirty="0"/>
              <a:t>İ</a:t>
            </a:r>
            <a:r>
              <a:rPr lang="en-US" dirty="0" err="1" smtClean="0"/>
              <a:t>s</a:t>
            </a:r>
            <a:r>
              <a:rPr lang="en-US" dirty="0" err="1"/>
              <a:t>̧</a:t>
            </a:r>
            <a:r>
              <a:rPr lang="en-US" dirty="0" err="1" smtClean="0"/>
              <a:t>leri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5157192"/>
            <a:ext cx="4349080" cy="55780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tr-TR" dirty="0" smtClean="0"/>
              <a:t>Fatih Özer</a:t>
            </a:r>
          </a:p>
          <a:p>
            <a:pPr algn="ctr"/>
            <a:r>
              <a:rPr lang="tr-TR" dirty="0" smtClean="0"/>
              <a:t>12.04.2016</a:t>
            </a:r>
            <a:endParaRPr lang="en-US" dirty="0"/>
          </a:p>
        </p:txBody>
      </p:sp>
      <p:sp>
        <p:nvSpPr>
          <p:cNvPr id="4" name="AutoShape 2" descr="data:image/png;base64,%20iVBORw0KGgoAAAANSUhEUgAAAJ0AAADQCAYAAAFq51PyAAAAAXNSR0IArs4c6QAAAARnQU1BAACxjwv8YQUAAAAJcEhZcwAADsMAAA7DAcdvqGQAANEQSURBVHhe7H0FoB3F2fZz3K5L7o27uyuBCIHgbsVKaUsppcVKoRQK1IFSWkpLseKF4hAgQPAoUSBGCHG7fu9x/59n9pzkRkjwr9/X/0327tnZ2Zl33nl1ZnbWliUgC8DGU9YG/ucZcPBPyh6DM+vgPTsTmQdpnm1I2O1wZ2xI22yw8Z4dGRVgDls2Fcn2PeZ7WFMfQ8bOhzMpFqbMViZWwex2nnddZ3nPxjw6WAVgdwKhRmx69ynmdLixui7JmlPIMvGUKWNZmEFZWc05O+8hpOY9guvOPxl2oS+slR6P4OCBvYhlGrZAETpNu0DNS2QdI0/M1sbj2WwmRgKkeaSytjHHZW2jT8wmUnGTovQU/xaOP9ykJ1MhXiWyGf7NZKNZ55iTsxh9apbEAVw8FbpdrJSHATZw7tPQXRdbYNGIdOW55d2X4BRJHQGTIlLY4Mbs+35r8rBTiOGYM7D40Vsx8tizkfRUwOFII5NxsEBRT03k3xwFTN/AA7s9AVsmyyMBvz2NJTMeQPcjL7QKtLNA8GbbQBb3Xf0T9GmqxdpHHoftvfeRjqrnSd80sXTYYHd54WzXFuXHHIrSk4/CdY/OwD1PzoCtqIyVOWGLkgZbbr4N/mHDsOSM76KErRb7uFIuFsRetLNBKdZnT8KeYRrxS7JgTyZMbvAjlGqCc/AojHn9ESxr019Yp7KzS3vD6fOYxnxREEVaiothZ+UWfRJZ1pgxZLaJYUmCPUHpbJD5bSdz538L9EvFmF4WpFJRxMiLje4sJSENJ+8WpWwYuGQGXCRfv3lPovTyCzFyxduIDuqJYevfQ9LpgJMSY+eRh50FxkmX6q5dkXH54UnZ4Uu70XfzW5g1aDrFDNgw/GhKHns9lsGkFx+Aw+mG/7vHsmEZZEK7MLUlSMN5Zb3h8ZCGNkpAKg5Hxok4pclNuYoKC2IcYWeJH0vCKYobOydB8vgp7zY3XDEb4t40QqJhrmA2leVRGdT77QhHY+h6z61YYYtg/MY5SEUiGPfGYyiKZRE+4mC4EzFk/U60e/BPSMez2OFST1iwE0O3z4sgyRogz7nSdsR015GhFLGDiGmaZMo4SF+JMRndn8wST7tRIgmHAw6Sw2DozIlPtF8vdD77FBRe8WP0fe0ZhFwOlEYdqGtTQcFKoynkwfCFr6IwlmRhdnacCxH2bbBrN0RjQVXPtCyrSKYQ6dcP7hUfs2lNaNOlihg0o7JjB7Sf9Q9079kLy8sD6BCI8pEmhNwOYpVGAUVu0FN/xUGP3AFfcQXiriy8WzdJH6azL3YYgFL4yGemoV8IogkbDql5jxg67Ji+9QP0nXE3G5DXNp8PMo4U7MkkO9WX62WyS8ngodhR7CAPmpTPDEkWFhw5DBObVplrU6Dhc/boMbNfRV0qRe7fyU37BZmKdhech4OffNCIpaDVkzQ2ZWU4tGY5godNYE+KPz4d3Gli1qMXuv78SnhtlIIcWFZvD1CSLZnA3C7Dif1et+HLZLA2HcMJtetyKbtgn20z6Ls96PXY35EiKfKQIp81sJn+31y+z8IE+8SwNTxe0Q9dPJTdbBx933kShd2pRHP39gkq8EDwxqVXZRsXzZcxPCDkMGSzKJ9JVi2aOUmjNFW+Q71NE2DISDUlDyJJckg/ytZRy5pbVvfJ5NOmfFzXkO0x6TSgoJjtZ1pWN0Q3ybi8BstbyNt+eQ1S8Q4iQNvIQmWE0uhVXoTlz/4F9h40fXZfIR+wYUK/7rDFwuYBgcq456oLkJz7MNLzHmcCccl5DRliftzksciGm9QRWFPXgrTTx3tjTszaRp6SzWQyxgvIZpPZdDJuvIPuk07kdYKHfIc089CjYLpt5Kn8La8hReuazYbjqazKyTCPYZt3HvgVWYXNMk21I0X17iSWa15/gtetGJwiakMKmQX/Yn5jzkjiDHxuG6kXN1kMi/fp3BGHnX8ZXnlvFZyBAB0wNlY0H3MqnaNMngK0LaSagwpg9EmGpjaah3SoGT885zj6WpZisQlVQ6yWRlz87aNx5eHT0Pj4c6h/7nkktzbTLsnl4H0i6qShT5UWIjO0B7qfdiLWVbTDOTf+HtuaiSvNpOhsm13dJztu2/t49+DTkVm+kOiTsFk+SPZwUu8LubzXIGuZEdtkI2yyl6YhgR207IOeuAfb5y/CwEsvhu3lfsOzBc1RKZsvDKo0GY9jQv3HJBEvVFik1G8u2J17eQ151aR7e4LSlJrHZ6dyCHTqjLJfXWGkY/T2eUYaXNMPMtW3u/9WhNl9KdqNpmicnUT7QfVVz3v9/3YTmTxXCGFngRGXE6FL/oDNVXQkkz7EnBS/l2YhPX0qfAlywp9/bcyrx+g+uiwuWg/KSpyFeqtp2HJge4k0LGmMsgPscNLWynlQLRE+YKd1cyeciNDguzJumlMbIuyEjNuNArJd0GWjbCdQTC8iSJaaKBpa5QLdX3kE/jtuQBhJJC47H3GaAhvFLHLiUaiL1aHjY3eg9NcXY9iKNxAr8SHZuQzt/nA1nBFiQFLkYSeG2Sh9loCDtBG7ONDiTSJAg56izDqZP0w32Z/KIE7TkPaLLdWiNJUUnc+kG8F0yMIwm/PzbEQ/zYdC5K9YMobiay+FbfJBaAmmiP0zIIsj6XKj9Nrvo8vNN2DsirfQHKNBYyWRRGMOP5Yzx9Unm6y2YfzS1zG/31R46Gk18uFCMreb7NPjibvgqG+Ag1p79dpV6FBeDlsBm1xchU1Hfg8bOxWjmC6ev20lRrxNXzubTmRfqx6OAqeJib4QSK00OJOYvmElCUEFmSaXZx2Wtvi8IEU78JVHccRHy1gstY8SpzWuQv3QAUazfB4I0aesLSQL9RsIm9dr0kyBNvbUYc89jdKfnccQ4rP5Ikl2YIL8N/2NV2WOdsJuZpQ6G7NHH4pMXQ08JPSnQTbrQWL0MBz8+F+N/c6D4ZbWBeZhRnE/lAckYvvoKPb+iK0LGSXscj/yoKJaIbsLjmxegerfXIFI3DKTAkUwCaqlHo/cts/C8rBfzyHFf9EVq/DR5JNYnBMfp8I4qW5d7u7eYIpSgfsFGryWubOzb110dS7h00GWcxeG9BagqJMWyUbelI79cMNmPP/Ku3h1zlx8+Mk6NDaE6EAw7BWH0POnxaJ2ItWy1EMalyC3qDi7jBnPspC6ZlVsLpVNihEaDVtVVREG0hU8ZMwoTD9kJPp3bp+jvUYWhA51ImN3PWuj9c46aRWzpHNuRGIn5HHPW4BPBSLqoOpMxagjlNVbQCTdZE/r+U+DfPmC1nXolxyT9Ds0/3I0bGNPpyVJ099iZMSHts+8D+VFJBOpaneQQUROO/Xf4CNh9zppSC2TLho1vvEgiqiH7CwwD0qnJscn25rR/QQa1iwpkwN3nDEv41tkkiSKKK7UNBqoJCuPOFcUM6YyTYJl5j2yi6uV4I5Rh875FyqLaU81XCTkBKZyxrDLXsCbd//OsrVMCc/7N0oYILZGTiDfTy5Ol7ZlqJ11LxExriTm3nM9Youf4S92ORtshqSo3e0kTEWxD9l3/0V5Jw5My8NOCsrna36T1PDK02JxpmXUOob0ekDpQIzULBp7Imhq0DngQlMwxJCMTinT6VIZiphH+MNFM6wxn4g9oDtY8cStqCorR2lAPqRaaSoRFvzNZvHcEk+j5OCzlGgouBNBu4TDVJAmOjyzdWmaXxudCKM+WKmdQb4Cet1zZFJIaHRJCi5LSmtIx7iXqpp/jdDk1Kp+80lnrhF00lUxf9Efo8dhI4Ud7FohnNaYHEHDPwbBKJ3fU75/Ff5+wtFYdfk1sNVuoIXwwxNmaD24CsXHH4S+046Ht1cH2DylBtFsNIp4Sz1i2xoQ3dGIaGMQKVmkWK3VEE8lHDQGzsoCFJUUw9O+Ap7CUtj9qtyBTLAFkQ8+xqoXX0DDrLfh+GgrmZMNiCfg6NwFvW65ARe98Boe/N211pDSzL4jYWclpXYP2TVH9v8BkM+tsZyadBSuyraYvHx2rhPIlD7ykZCTFMuHkV8oYWitKfa8/qpBrKgoLkAPUJrDYow9oIV+uf/8kxCjuzdq20KMWDgTdvqZY7Yu4vX7GLV2NqIsRG7kmA/fQC3DaeGcYu+N2bqc55gZ4un33IPkWaUtwZiPZyGWSBvhGbNpOX0x8m+/Doi1b4NYOo3hTz3MvJSBfTR+LwTt8RRqli6Hh8z0cvkg2NuXo8bjwLsdRrAPkpjTazy8FIrQoP5AYQmOqlkGN9WcgxXVzXwZDfTFEgePx6Z3FxLZFJLk1RntD8IhO5aTt4kxAxGN9mQ+qkVw2zZ4qcqCNTsocHRvNdi9B5gBr1n9RyOwrQkuL3mQOs1BJN0OF+qpRrz1ITj8VNosVN6nz+kkC7gRT8eYx4sWNx3IliQyPg8iNGdutxNRZndWVMC3sR5RUtiTJMWK3SiKsbwUFXhbP9rWxIw0u9NeROjySngixR546dwnKHCJNm0wdeWcvSkYIoKbOlYgSivS6TdXknEjKEokMeBFanW6wb1XvYVGUrI5HGKXuDBp1Xvo8OgfEE4RkcatSPXoixF/uQOuzXWovuFHcE4ZgwZyd0lzBm3vuREtpFRVfcJ07bDlcxH20CfxZNBr9qMoj5GX9oC9ECwi5lVbW9Dj2ivg/Xgzut72GwQrivH+4WegeFR/7PjFHxD1ezDk9j8gxBbX/PNJLDnv58jS1e5615+RXb0MC87+IfrdeTOyTSFUeF1o5/Gi6sfnYMGNf0bPR/6CNK1G+eQRWDB4MqpPPgkdfncDWhatwCYnI4o9wJais/DKgFEo2tIAO81WUY+u2LbmEzgH9YFjxWqEBw2Eb9kyupRDUfHWh3BUFqO+axcT/DqHj4KnZjvCleVwzn0f9tFDkApHkPp4OeIF1eg5bhg2z3wFtoGDobrTcRd822oRr65AzJ1A2zeZ7/ipaP6QPE+3NuJyoLgpZro4Wl2Jw5azi6X1HeQ3OcaSojq6UaXkmXbDh1AnxdHj8MkoOPU0jPjtLxG2x1HT0gI7o+s68p9t3nw0hJMomrUUAYr6wJuuxaSXH6An4kdFfR2Kzz8HXjohnQ6dBMxfip7fOg62Tesx4fHbUTB3EZIeum+PzsTUuU8j1sxya3cYHGTyEmQZORG25nQ6W3vVL9H999dhVpf+lEgvXFQ1mu5wy+Dyd5yKka4CVQsdckZWGqyFKwUHI1OpBw89kwQbGXNGqb+KUZhIICnrp3FYCkbGFqMIeBj6RuCmM+lm+Bazu9HoT5LvaPZoQtMsM0SB81D/jd+0Ch9e+GsMuP0qmbp01pOyoW7Gsyg/Yho+6DSAek7G/JsHByk3dO1ibH3mVVScehRje7p7dJbMCEvZsUcj7PJhR8KH2MQxNOK7fLivG7JUN8lx49ESo52mXux46tHwU6sz0maX591a6lAzEsyrdCqINdffhLUPPIVy2sJdsc5XC7I0dU432n/nTAy+/HtIFJCtbJQmVUerY1z+nQi2Bil8kjsTCmH+r/+A+ufeQPv6ZhOGfRWgucAtRSXofvTh6Hv1D2ArLqeVEfVEjF3w6QjmIYdPiE+91r4fhvyTyH7rSiMAXwRS7hh63HE7PjrzCoxtWEgiec0AFImV+7M7CLXWCO8NusujgKfjtqxAl0lHIdi9Ex2A+ZSuz07NMOIYs2EZ6qurUDJ9OibWv09Xlf4i7xnvex/I5WH/FPwUMIMakTrMPu0ncJaVIfv66+QnecgWJKky2sScaDruaNg+/ggjnrmX3VhoIfM5wKAmBL8opMyocyz7UnlXc724sl92Xpse/JXMPtlmYDamAWtrzPoLwe6B+5cBlkBVinTzDtAdRLaqivEH0/fPQJ8JdiGoEyVXbClzI89W5TMc55kuVpqmh6FpmiZNVsWRtnw3hY0GQwZGbDLZib/zbc75dwmWpZI9Cq54L8t0473znjG1mrZQ/5uBKP22njPIkYxm0N5glZu8qw1FMff9j/DUjJcw/4Pl2LiNAVKU5s8trFWQ9AHjWporDboZfJTMH1IhZEdqAHraGk4xTqoVtfkDfnSlKzdh0CAcMW0Sxg7qjTJ6RszAZxOmrAzLVqMNctf/9T78+u8PI+UronJSRVqmodLVLlKD11k6qlZbiYH5a1FHOXJ4mSuB2qjRgp15zESB+WHyqTz9UKqusxp/kUOQpl2PhnDVj87CDd87C7YBJ5yX/XCLJoxzBeRAFBD2oup+x2M0XaIYNxnmBbue5slMfWq4Yo8yW0O+zH2Vr0H8wT3KqA3IOwrSTavYUJuZtrKhhLx2xhGTMLRzW9k6FiA+2FWZZqV07WrehvT8x5FZ9DjSi19AcsHTyMx/CrZIA5FknlYV5+eIsnTz+7Urx7dYfhmtkQZfTV6TRwGXJk3ILv2POze7amuQ7o9GB5woSkXRrApIaLsQSlujBn95/Dn8+LbHiZTlgmdtNMihGNJLXzAF79Z6NjDN1juHHQGn18+AyGJwjRrcdtGJ+NEZx/GCiJJnzTAcny8dcQxCTms4RKwyplsbw0QWEFN7Uw1q5z1lXebX0LBcGxXsj04+FLdcdLyVRrDRf8t+8LKRCw32SE7zkNazdHAzy2byapeL9qcfn4KLTj+K5bF8h9WgrN3FJ51oXPAMMvS6LS61YCdyolp65ZuMxgw2RuIssITA5gjg0jOOZpdY44TZcA3/pJlPSElUdhWrZ3VIIFIJesb6FY/i4pOOIVKSTDv/WdS08rFr7U42dgarUr1WWbsol26ictvPaD5dcxXVt3svc9m/QzuRj79adeeewC4r9aoKO4b17WqmBdmR1r19QDZDLW7cTKvMXcgxqgeDaANGQJSLaXTVTWYpVHbXyMGdDQ9uao6g/UHHwT/iWHiHHsUA6gg4Bk2HnYfOziFHko8OQ5g9YrMlMLh3L2ysqzMq3apWXC0kSCmjfHklvk1HzG/BToFIx8JILXoef/7X87j5rgewlYE4PAHYNXSWZ3YymHnM6DyrW6xpDuu+EeBWoLxuqgrpyBTDAztRo1lmbs3UqtPZeHZ3htI7sGcn3P6LH+Hg86+hHfAZgdiJnCarpM2dLIAcwCCGD6alpS1ustP0qDhRzU5eSwk33ZBrLaVNJI2cqVKli+s13GQQZmY2TOOEaoCd+lDlpjWux96S5ZBIJXltnudDuyFnLWHijXgMrkwEo0b1xfmHHYaRXTuiTVMLgis+QeOyRcisXINITS1SIXZ3Mo0ku10D97JXGjV1UHGbXiKoQfBSAEoKUVheSUbthPJBw1E0oBt2FBVizvKNuPell7B02QpGcD7YfJZk70Sux9EnZx+64kr4nn4Wmx+6H5XEPhb3wFbqR3Zyf3Q+4iS0mTgc3kIKgJ5lF6TCIcR31CJa04RwTSMSkSilmN0Ta4LTFyDjF8Pt98NTzXCytATO6nK4AgF2l5fPxxDfth1b3liIrS88jsh7H8HFMEHDvjUMQQeefh4aTjgWV9z8R9jeGD8tG24I4tDXHjRO5EfX/AWfPPksCqjz7Gy1z+ZmJ2j1k+YfbHQqrbk1TYen1HPsQh2KRYxiJtgy0l0kJv/orGe0aspvmJ2qI+unW2VDFEEkyCItpdVof9J0DLj2YmTqGjDr4JOAQd1he2fC8dlxrz6IeT1Gm77fk6m/STAN4jF6zTt446QfkGWlIVLkFfJLzkX7nwP2gFCQHtZEjN1MyxJlCZhiTI2Y+8nr+e7Kw57XXweo14xi4llUzMnVLhg292E0aw6NILE2ipEgFyrvRuWvW4OlQnal6feeafmyBPn0PctpDXsh5+8wFAH61faLz0DvV+9D5yf/gcbOlRi97k0M3zIb/Z65B95UipYuizGfLDDUlFItO/lIRKvaI5D0oPLKi1hrAkU/PQ8j33sB3Wfca7qriN5IkyvF8u0Yu20F3Hx2zNwZaCa99sXreyEnYxWhehpx1U+xbPxp+PiU76BifR3mV03A20d/D0uOOw9NXgc8V16Ij664jYZdijWLxnnLMea+W1CXDSE2cz4LtqNlwRrM6X0YKgcPQMyTRnTVOngjaTRSJUmuw3Regp98gsIMzf9nQU4t9LDj57YbgsrLLsDQmc+YRVhabybL4EIMAXomo648D73+chk6/eXncNI6aDjtgyNPwcS6VYh4YiyDJo5M3IgINt31JCLBNMIs2JH2sDxNFbMuPpeh7SXeKInt3b17Iacscg43FrgRvO2fCNCbkD7TpGDCy7g94UU4U4TZZQOxomoYOpx4HO2mE1Eeovi71f0x8ul/IupyoN7NnvB6sf3td8hvNF/vrUeYlidL54PuqFU5G16XTGJVwd6qwui58S8/gPk9R5uETDyBpM+NZIQllJWjJNzCRA+pkEIiSS+YJiaZiCHDPD7qnngqjEKZjji71+2iciY1GLlFS31wx2jeiIRxW+k6RWnn0nF1eNIEM+kAy43HqToc8CfId7wWjPnoHbx26oV7U85P7V4RBApobgqbQ7T9bsQdacTl3LqIEJmlKOmCJ5qBnw1J24poiy2nM0AEI+RyZ8BLCrMBXuaRw+CllXHyGRoIP5WY020nrh6UJJwoRYBpLrbfQqw17IVcn1cfQ9GdV8CZiCBVVWSi+ZLLvoNmdwA97r+dBr8FwzbMotlJYDv5L8sAp76qGoM+fhvue28ksmlsKStEsmcPFu5B/MyjMWLV64hOGodsRHRMkned6PzMH1FPeyy6NjEcrKvce/R9L+SiZLrl9ynAsSPCFmtZcpcp4zB10QtY8sOfIlZdoTlkeF10cigERZdfAEfzVoqfB4t+d69ZC63VOgk6mNkUBYnVv9jjSEr/T5AuBTr86SZ2tx2xTS0Y/uL9SDqiOHTHAlQ3KbTcHfZCLrxoIfxbG7HZ60TfH30H0fF90TBrLt7qORZVdBDaTZ2ETQ/MQNdfX4MSRwWa7/s3ev/kR9j2zOMYPqQXChj49P7Zd5FtX23WH1UX+OAY0gaLpxyP7rf9hj3SguJjJ2DjFddj2z1PIu0vxI6HX0WnG+hk7gF7CYQk09+cQaSYqpXa20NnMs44soD6rClOHVOkOJceLnlP6X72u0wOVT31neV9KMLPMLoq4jMxTUrTqkjdxEhpWQSpEt1XOCo1EqOgyj/0+CnehF0CIStrPFkKJR9MDOuPIJnaO2AA/O26srIUvEl6qX4vNh82Gv6CErg0puPwwRu3oWXkMNgG9oWH3RkZO4DSLiXBBp7/LcTTXiSG9GOQRrUyfiiaeL+guAKpYUPpbDgY9rpQcO5pZolZyyHjDWJ50BQt3VaKsPBjix0U9f4XnQe/+IlIbt2+HaO3rkCTkw4mu/Tk22+Gs7YJ7jOOIlIDQFcPQ395BRLLVyDooWezZgMmbJkD15jxqL31QbicCRS0b0/9qFc4XGjzzofYHKxBfNZCUjOOabXzsZ4ObpoFHf3MP3NoEWSD5bo7qJsydCc1jyuvxO7WWIfNkNuVjmNB237of89dZFxmYFwQ9Kcx5DdXov/3zyLRNQ+bRoL20k7prYv5MavHNNgXaNQTaHfb76hC0vAls2baNO5IwZ32wemxmcYsrB6KwoOmICadmmCXEy/zlw2RebMPvP8G2BNhlCSJFBl4zWPPoT81fLvObdFlxDCGqyl8cPaF5BE7QiuWkscceKfjZKw+6yIizEJCTRj3r3tgS3jQfnw3+Ht2QF2n3pi09FmsuugGdOjeDWHyV3HPaiTJn4EOFRjyElVSz/6ofvpPGHrpeSijDt+x8G3qywz1KK1NQzPG33wlWS2ZyT7dZRAKo2m0JWWa3bJ7STNGJpOjICzsjqKQWjjiicNHJLTY2cmKIi4XC0uS0S1KS8fEyZAJKlW9GkRa8T7dea10JXV99EYytDR6FcNNRV5IarXQPWv0uNA22kxhcaEhRevtS2DaxpX0hFlw1clHYGr9ctQHomRChYbscwqKZl4SjiQRZNBDSbOnZS30PgevaTsVzsUZxSuqSJCymr/QfJdH/MIu1/KRuEYxTTp1G/Vjwq5RUoaEFHn5jerKkngSUbsfYZ8dk4lH2cnHsU/Zkwznsi22JJYV9kX40ENQOm+uSPA/Ak1jRsA96xUcVLsFLsXHEoximpCJ9R+i77ThSCbt7AorivqmQGG0PQR0OmYMDmrYBBdtr7wFMYYFdi8ijVFM2DE3t9T8GwTqsVENrHdzAylmVLqBnaPp+iNpfXfwIZiw/E3Mb9ufupm4m7tfD/g0YkoBGFS/GK/2HYEpHy416/7YmQZ2Uk4WIuu0Y8KStzCjw0iM+miu0dJfJzR7vBi44W38u9MQTFm8jFbAslR52NWtElCdqYAnb5qLp3tPxKCP3uY1jQgV7VcJRTRxesdi/Oq38XyX0ThmwxIKpzWSsJNshF2TJDnQhYJsTanPaDsAx29dgMWdJlKBf7FlwvsCP23yoM2z8SwRO3b9KsP81DqtKGXBntcW4myFm0p06o7FeHLYVAzbsggeWgYtT/syEKf3IY4aVL8QL4w9BsduXkF3nzf2gZhgX2kGNBBdmPLihMXzsPDiH2PAyheRCZpo4AtDNpLC0KWvYe4Pf44jF76FjJbi74et9+rWfYGyNC5agIY58/D+3x9Em2DUmLUDPpgDLx2IHcXt0e7HR6HjiKkoHjWEvdCKuT4FPhNyAnIhedGNZ8ZNQ+fDD0Ls7kfZQQeuQFD0/e9hy5NPYfKy180TZn7jM8BnRi4PyvxscRdM/+gtLB52mJmzl/e7pwpI29N0UoH+H7yOF3odghPqV8phtDJ8RvhUnvtUIBLTGz/GuyMPxtgtqxCiI6D5VSGYB+NR0xUfumMZXho7HUfWr6bxt2Z+Pg98buTEKh56DFPWrceqq36FUa88iR0ZhnssSV5Hig5lmJZm8Iv/xtKrbsXRq5fBQ3/O0Wom57PC5+7WPCjkcyYciG3bjvm/uAKpdCEK3pkJ54jxRNSGvn/6FewdOlIlUXI+I4/tBULuy4CWqAtmFnbXS2jZl0s010/IfIZ39w4AXwlyQi+ZTWWfGTwlq/VT8hG1GvLLwj7N1y7QjIAVeLS+Y8vS39MkiBkwI8j06tKk7QLZE5WeTOl9khTi8ThisSTqk3HrNw+do4mkKT0STpjJYembYEjLLLNwuTzwenm46EFTaXt4JtfA6/GQ/+1wu93wFxaiiprA4/PA43HzGSd9iE9RdBnWJHzNKgmBzvJf2RaFk7uB2m6VIvz2FNCdxMvPaOeVdz1d+6Wr12PWO3Mw772l+OiTjahrCiGRZEOdrIRIOsy0LMnryhqcLN7n84qFzVnV2WlQdneuNS5uKt0NVK9V996g3Ls/sWdOl0YrWiUmqDwMqDOMa0qKMaSRJyhtRw+CSSlzZBL0a4hzgKFSWXERevfogrEjhuDQyRPRt1tHVLAzBGY9RY5GIpstTTYecMSZ+GhHExzuAgZzNhZOP1W5c4T8usHM9BviqL7ckZ9GM6Cl+taUqGZNlEOx3DcJeabKxMIY3bUSs5+6T32ShJtRctbpZS/QKrKHTMYDEG6ntPNs+CJ//QWAfIAMo3BvMoJrzj8Ja1+8G8kFj5sjMf9xrH/uDvzkJBr0SAuFzG6mGr8MmPYJ7xzOnwV3w2kZdqDHDyfjDC0notgmsgOO/x6Wbw+yV6UBrB7Xe8MWM4iIfDAcxFnHTsJN1/wY5V4vSQ64TQaJqMNojYVr1uHU8y/CtpAHaZfG4hgjkFM0htcaxGlpiVAmDXekGetnP4eyAiKk2qXQrFy5swXiN72BlaBv//GWHeg/7WzYywrhTNqMiO7tsIubtWZK9aVR6U3j8btuw5je3QznWorPRM/mqj6WwI9/eRMee+l1ZDxFVN8a7FIZep45eehNULV1TLdyzHnkL3sTT7PjehdI7wc50lFUOGPYNPtl+p1x2Jwe8yq13haxwEJDBM83WedkOoE3l36Mw7/9E9gCft5n60TnPDCTLR7GM3/9LaaPHkj9IwMkfakZfDVGpGr9QB52pUlH3/rQ8/jpX++DM8vO3MP9N7MykQY8fefvMI11uDQUk8NSHa/FC9Z6AYHOPIyuFmc70XnCUTRsXra0defrvIt4u3cvIUOf1pbxUIxiuPvGH2HzOy8xE3vAKeOQIeFUgQrJF6jq1EPWoTwuhxOHDuuH9PuvoJoctRNHgtqYtSXx6n034egxQ2gVZeWkv3Icb8pp9cBukK+XB7ngkrOPx+0Xn40kLW3+CXID/zrQrpBcyvqPMnWIcErP4cdjF+EEKpP1Cw9acLVx+7vP4qFfX8xctPi0Ac6MLPHueO1FvGyaj9LFvfjUaTjr0INZWJ7LPgfI6AifTBSbX/0X40Rt8mLdko9fwfPkwQNYtiUWFvKfD8RF6rQffOtkOKItpCV5hA0X8WzhOmx49Qmjo/Jv4H1+sOGkyeNx0TETGXfo3X9Nnuxe0t7Ek5KIhHDN985iXrGsuMJ6SL2gf+TNXB9a19Zvq19MCjmLmoiP6dk0zj7xYHYoG2J6N4MulSUm/67qdf58h6IVcZigTZEX9rQkg0EFb3//xOn8TeEkm4vjbJl4DjeL/yz+yZe1q11WOy3VoUNjuddffD4yEaq07N5zdnvpPDNBysxaYlfhJZH0Pgh9Ib0Xkq8sTKe3qbkFm2rqsXHjZqxctxXvr1yNdZu2YntdI5pI/HhaO20QGXKhnc/a6Bua9X/S7K3dEKbpzVnp2jzsauD+gGIkqTAZ1egsG6gJTi/ctNoJ3dNeSCxWVWrdUoHfjfKSAnRuV40BfXpgQK9u6NypIzq1a4uqIj9KqJ8toN5Xm4lbYzSOsrEnwOsrQcwsqXF+usGwlGMWfp8PocYmdi6RpJevxklMdE/rdgy+wkpmiDKaG3vjXd1TxGAy8D97OyvCq5XiWSVb5ehR5RHvWruC8IpppnwdrUFUaAXqCEu/6RnVQ05jXWadLQ9xoKq09LF+t+4wa+ZOdWiaWs/LK9D4vzhOT2gaKZvWaj/6vAwIBBaGjk8nntwLU2sORBbpkhyapiIf3YM00+LGSjJZnrd8RHIbQxASO2EW5vlcDhT5/KS9GyX03MtKilFcUIDSgNP8LvAXwO10orDAx2IyKPAFqLsokERcq6GFiiKXMEM1kV3/wpGwsbShYBzhaBiNzU08R9DE8K+5JcjrFjQFg4hGMghS18aY10QGacsYMMZj+2lAqJ5EfGkpB9O16UrGSWdJEqBOYIuzZn5NDbRgL+Klsi3Zvqf9FJ+saybhwrAHE/C6sxjctxOOmjgOkwb0Qa+CABpXrkBi0WKkPlyJyCdbEW0KsrNlhYQXz7SaBkmKdLM/w44QB2gdJ9O9JXB53bD7vXAGfEiRMI4AuTnghc3HXmWaS28qk2h2t5YM0U2imMiF1/5wqXiEPyNIR6KUVHINzy7iGSPR0oyVIzwXtoSRDEe1a5V5v9cTjiFJg6FJ2KxGxWSpWL5G9NMsw2JNEdOBgrJSFHduj9TQ/vAOHYiCgb2wip0yZ8lGPDlrFhZSNWnrnCJbAVq8fozoVIJ3H7kFtuZMOltz293YdPs9SLXUMuDOwkNnLhVzItylIzwHj0LvKQehZEh/eDqXs1eoOMnqye0NCK/dhkbGv5E181C7ZgOwtQHZhiBaUo1wkBM8yQScJKYW9kjFM3Q0xLQZRWRxkvCXqtDqzZ2guUMtxNZPk0CVYYsbSy0JVWwaSGRpHmi8dM2znZ2VYnqKdenalmHERK6OKS71qnM8cFeVwl5dioqeneEfOAwlXXsg0KEKznK9aE1E0iHENmxG/bvvYf3chcDbHyK1ZTvcnjQd8RQ7JYsw83b70QUYcOF3iGM6nZ1z0IlobNmKIz+Yj8a//xMrHnkS0VUfwy/OcjuRJnOkKT962Vzv3FnsS1CjiaqhQD6VrctoSFGtZLoab96gbQVm/0ierfy5rLsBE3bTUdJFu1wOneVA6ZxP28NHJhGlZ4WB6tZNkVS/iKfq19i9eYa/WUh+CjxFbncxinEmMohSFbV4nQj074FBZ5yM4vNOx2t9D4Kjc2dMfPlf6jAtT2RcKQ4JhvD+z38N+5q1CLjIK7ROms62kcXNZpoiDCuyFnNaDbLAQtD8ozLWBK2QM4qYBzXLbof1Wp1YTgSyfu9+iLjqjNzBRuaf0aHntKFL67S8e5E/FHvm4k8eJE4uvwa8xaUmXWULd3auuF+RkO7JT4iTYew+FyqIi2/5Wrx/+fWkTwtzUC8SBQtzNZ0E0V5/LJuFq2oVuwtUUYYYKJ9eCFVvtz72hAPd/98ABncSQXvcJdhmEUzUistS52hAVUqCkfimd/hbRCOx2UtWmi6cWhNluIb6dWdP7jr2hAPd/98AQlt0EP55WuiQdc63SfTcL2gCqaa8xAwI6EHtQimx0t5BspoRWtAIRV7iqe3LgnRXgnQwNYPRQusb5L0wa9Oor/jZiD3LCfFeWJZQCFpVGZBm0ttlYd7XE9oB02z/wWe0H1aLRJF5JHBRJraY+rRxAM1HUvdynECIs3VNzC/DaowWk8VJjdRvKaojgeproVWOsD7h9nnggMTTrprTPn4b3sF9jGirASO3L0HtgE7wh5ro2sRQXlZFa0TMygpgp7cQD6cwadsChIf3Y2OouP2FcNOGJHOESDt8GL7sOYxfMQf+MeOppEUMa2RcUhDr0QGHbF2MURsX6uUlik2COoiuwvBRaH/1xSyT8kLrVzBxMiZ9NBsFzKS3Z8Z8sggF555t3CSNGLtHDMG0jYuRTiTM6tkUOzBB3/Pw7atI1Ix5QdxNz2H4v/+GYXfdQtWnnW/ZNepQi/77hQMST/pOb0Gp4UXarY1Emn/aRThh1ksY/NEceA8dh3DdJjPq4KmJwlOchc9LgtFqFdMxdfpSKA42k4NTJL6DvlkYE9bMxpt9xmNW1xEY/OTfECssMuN4UXoV8vzddDNCs17HvzoPxdTN81H5h6uQjdPtiWfgIpHkyPpiHjQURpAt8mDMx3NxaMsqrF76Hprvf5wui8esOtKMp4xEkDgHFSSIKCSYGKwkIj1PCWI+vWwgbtZIvnaoFQcy+YBwQOKZgnjW64taqGiU5Ltv460uffBer4moe/8DjK5bDceEYcyodYSyphIdF1LOJHxaA0inO0qvvigEDJ/1GF6fMA1uRxH9Uw9emHQipqx8BSFyrJuNSNMHlGhFMy50p/gv6TYGzbMW4uDty1BX7kVGC23p5GqTELc6pzmIt/qPxewOfbDsjB9h7JaFSHaroKuYoiiTAk4PCqN0hFMxFNA35E8DTX7aVCp/beVrvAOi7EvRwaabJfF2fAYZPiDx0owMFA63GzGUuZ0IkZSjN6/AiHmvot8bT2P6stlY/J1LkH5nPrkvzR53opnckLW50X76wRQFOxEkJzgj6PzPmxFKJhHYVI8KNxvls6Fq2Ro0vr0Kh9TPZ2SXpVqwo8vk8ajo3ws7+FsbxqRfehMzy4Zi7NVX0flmZMEoxM1yywYPQrakLQ7esQSj1yzCEW88ieeGH4PidevpoPuQWb4Iq3//V0xsXIXer76MXu+/hc7XXmHa5e3dkeoggwhbF+jVHYXHTseoHe9j/McL2QEL8En+RbX9gNnNZf5BJyPUsBGHLXgT73YcYnZ1yYO4oYVRh4s9IdbWOcJOqSR/1zGGdbCHXSIOG5ohMq6MFu3peYZV2vOSXJiy+Y3C1mI77eeoRX3aK09rLrUcMuyWsaFhcdHTYvkeKh3lK4laoiwfSu6BfFLt9qIII0rNoN2HAtRRjV7tzJ0y+jLBcEs7Tqv+KMtTrOyk5dD+choVybJcrTP20IoEGQB46PcliXdRglEECwhTuhws08fQxRSTA20/MnHDArw28iigWydMnUEnOXfvUyHaqz0GPfAnhKgjut//e8T79GDMyIbf+TP0e/5B9JnxOOoTcQSoD0uOPxLt//EXpFLaTpyRyaBB6PvUI0gmQgjSorWbcSc6vfAw2j12GzI01/UUwfLX7kSve/4O33knwU1ipUjYPs/cjX533wnPz7+HdNKJguYMet77axR36EqRdqNkzGD0uPkGJKnbHGcfiUGP/B19WMa2Th3gTmpXd1rzXr3R7+kHMfaZh9Hl7zcwntV7bml4WEfnq38G53dOgY/GIp1lB1OcS3/3M3R96iH0ffIBDLj3JjR/hu0dD0i8pk1bkKysxsHznsOKE6+CZ/kHKLSFkQ170RwKYuP9MxHwe8g9CXQ6chKWXH8Lqv9wA+rI9R1PPALJ0hJyWhxltJql3QcgsqEZG396Pbw0Hs5wC8p7DsWbl1+BPsedQmIk4KdBKew3AA3Nzeh+9LcRSjcgytg06atAy9ZaRgBxBLfVIt3SDB85sLGmCR899TI+fusdtB88mB0bxKDZL8K18iN8csw5WD79LMy+/DdI0so2+Lywde2Cpe+8jWhZBWwj+pPb7Sgkl63/xR/w4c1/RXD5aqz91jVIy3s4AByQeEkG18VBB2aMP4Z66S3UOMooCj4z91Bz5c0I/vNB2BjrZcPUTyXF6LR2C5rf/xCT5z2DLVf/DtuffQXpsWOouOm1UYxXnX8pNm1pgqOqA0Wd4k0MfBu2Iul2oH5gdxLQhQx9tq3n/gDPnvMdjHz6XmRcUaQXrEXLkcORbKHqmDgxN1xEBGk9NRZX+8KrGHzlxRRNJ+Z+72KMXjoT250u1FBVtL/iByioqoSjMYnSn52LslmLkL7lHxj0u6voI9pR78mgL12VWCyN+stuQWMhpchVZhFgP3BAnadJ5kAqi6YC6g9WlKH+kfWSMZJVlE8kH0/rxVv8rDREJexPwUNOqw040alZ2odAV0S7Y8kpDVNHeSm2GeqXNHWlm3osLWdWBGbWLOvUGJuZK+W1Dhe5Q3rOTt1UTOuo5URh6lwn8fHRAY14KJIpxqbGYtM9SrnRSH2scLKAEWmC4kn1agqTRHoosk1splZzO9g+vSyiGFdvW7XQkBVGGN/mHGnBF9J5WoG4o7oU4z54A8W/uAz+C76FsC9NZJNsrOy8ogu6BW69wEYEaaWidJJiDAiP/OR11JZpd38pY7kGVNjUOw66BE4qaTaTjeUzGgXOGRuzDob59YqNjc/olWwH03QENMxFoxF2JlDv12g1FX2UxP/2Ueh485XsCHWmYiGgwR2nz6hJBeLDNNLYuCAye2mKaohUk5ERPinWJzc9Lj+UxmXiuvcQlsN3AKDzwRrZKL1sydrYk+QwdYJQY4WpPr0w+O+/x/yeU9By423kKOa9+GxUaKQ25cXIbR8wkhhsLKiTIjJgwUzYmrXYjIjV22ksMqhJJzByywpsJ6JZ9nCEbNNnwQwEGDOHKssxaOGLwLChKPv+6cgy1HLFEhgwfwa2j+gF50knY8DsfyGedSNK96XX8heR0HsoI0YgWFhArk8gGUygqTmGCK1n5oTpCH33NHR74C40HzIU2XZdECXlRm+ZjaZxw9Hmu6ciEw6jJR7G2HVvYMfYYWihXm7/raPgZVy4zd1CkfLTylvfK9gTEnKqKRmikOjEcCoCn8+HSCjExtECkWjqIbkNEp9kJMIe5LXesKX4eOvjqJOTSbFYe/tdyNSFMXzNqwjGXbSOCRTRxiu/3lVWHNyRvt8rAybgUBI2HLNj7DuPYN7w6Uh4KRrsPl9pMQb96Rp88vjzNAIecpAbWXZOma8Mfc4/Ca8dfQHsLjZm+Ups+vPTmPDxOygfOADl22JGVURokPzsiMJICM6nX0YJfcd40w50eHUB7Fs3MYrIkJMDOOTGKxFcuhLF9iJU24vx1NTzMf2vv8FYWtd5z79J10cbX5CJXIw2JFWtQHRSUC4VEqMxo9KxAoZ2Rx+C7PpmBNqWIKbX05nJUJXn0JbtqBw3AhuoaxpDjCdPOZjEpe6zBcwsfdzmRcX6tXi351QMeOY2+Nu2hZOKxkXXRJMoigK0FW8hLfPSv96NsXOfxYIzL0KF4kwSVRzesno9Zo4/DaiJwUbnNUAdlqVxCS/fiDdPOxtHUWVso4vRbtgorL3j75hfOBChcAydf3kJuSCJYupgzXZpW0INH6Xouzmp+5rZCS6KfVEqAASjeO7gE7B5/vsI9++MuMcDV0st3ukzFa8f+yOcvJx1eEPIGB81hSLGc5I8MYEmv8x8TWE5kk3b0HHaJKZq3DKjwM6G16qHoOw7J6Dr+NFYf86VDF/iKKc+afLSGpJNkxQ1O51ONUrxohxiaip4WUNS3JOiDtTMPVk/7SHHMr2Y3BOmMxymk12mAQMSW86xlxytvnGTxdWX9T4q9Xiajik1HevQ/j+F1DlhObxMi1I/acODqhCNBrs7xnIK0y7qLc3mqxMkEYyG2Fi1RY58lFKh0Euqq4ydodV+2nffnvVSt1F92KN00r30HmyoVCDAQLiIbawJ0FioDUSwgB2jmNgf86LtPb9C07zF2Hz3Ezhs+2JKFUM6LTETMbTByysVfTD0qTsQWsGQ6bd3sAAHLRSJRV343waaRTTvNZPjiq/9MYra9sKqc7+PKZuXMawpZKdTbCWeEnNNpBzWsAorT76EjqYDnR69nfpLL13tclv+m0Bfy9Endvo8dT8NmIfSeCEOrf0IMW2ybFQamZy+lH7uBq9NmU5nNI3p81/Bvzt1Q+cMY1cX40C6CjLt1iT2/y3Q15hKaMxavIyDKYXNyRgOr1mJWaMZJRXZcfhrr8iK7gTjg+5JPKPJMi7EF9IhnHYaJi+bjU2PPorGP99l5jxtaa3K+/wL7v/TQV6F9GQh9bzv6u+h0wlH4+1B0zDmtQcQGDGOPj79TQ3s5mCfxCP1jOIlj8FDzf3COd8D3v8IR334Op4bOQlVjE3TVODmYxW0cEG65NYoxv8u0KiK9mHQ95MCSbpYTNvQoRonvfcqXhp4CAo6FeKgGc8bIskIKUpqrfn3STxlysu0TLXGuwroq73W7RCUTOqN4Xfdjhe6jUA5H3Ml6T+Z+dHdfaL/DWDeW2X7ZMW30W05bvXbmHvxzxB5fhYmbl7KttFM6y3LT4F9Em9P0BymrLE+O+ZoasYjAydg+PnfRs/LfoC3ujIO9rnJgaxIUQpDNQ8r1ZzEfxow3EYd3a6iuLjNZt5E3kq3aNr6JVh+y1+x/k+346hl7yHVpggevaFMuu0vQPtMxJNJNpvUkyX1CoBhyWAd3u4wFdXXnYk+F1yMF/sMQxs611oZkrTpqy7/eZwYdyXZsfRJnV6E6MQdvvpdrPzrHdh4y504+OO5cBdWMi6me2JQt5lBj/2Zxc9EPNFKVsYQkT+1moj+MR3iJFz0PB8fchB6DhuCoY//A68ecjSKV31McdfgOT14hjsRp7WNxTcNCVcUJVEPmj0uTbSRi7Ko79IOh899AXPPuxIb3pmHU5fMQjxA18OscmBUQm7LY2qEp5V13RM+G/H2AFOm/vCxOKmoxQnaHXH2tBNRs24tjl85F4t+/Vfg1nsRKyQv8p7781XxlYDCwoQ7hhiNXvH3v42h1/8QL/c8FAXdOmPCzH8x1siary/lpxjl536eUOALEc9Qj4d0gioTl9uzWvqlWNCBjX+7HauuuAnjXnkSns6VeGXUYWhHJEVma+2f4KsnJgMqqgxyGY1b0pFAIubDQfOeQrSuFm9PPQ19broWPS842yCecTJMU9Rkc1pEy7WJKH5m+GLE2w+oKG2Pqa/bpKMb8WK/w1F18CSMfeh2vDvtJPjfX24mWDTz9VWTj9E0LWQatZMG47DHH8GiU89G9LXFGPfJy5SA9mbf7v2J4eeFr5x4edBwpEZom+hDFVHbrDr32/jolY9w9IqX0DD/Taw67cfw+ALGLdKoymdtk/LtRJYcphVZmg4IBoMY9tAj8BxUhlm9jkGbI6di9H13kMuo7KhatC2LaPc5GOuA8LURb0+Ikxu1vXzig1V49eAT0efyi9H76rPx8pBpKK2pY6O0JE2k0RQkycmfeV0kMMTltd70cWkQiL8z9PhD1R1x6OLnsOyXf8PG22/HwTOfgX/oIMbmjBL0Zt7XCN8Y8bTVKsNGuBMZ6MMFCcaPSyefipotK3DM8jdRd+ezWPrr36LE5jViLz3U2lW0lkLQMKUdaE4l0PvWn6LdKSfj5b5TUdClGw6Z9RjSqbQZz9PEoziM0dbXCoZsIt43DpmkFqRmI9l0dvvMN7LPFbXPrr7z8Ww2lMi+1Kd/dklF3+ybHQZkl1X2zb7WqX/2vaoB2Rf6js5m+NDHf7k3O7OkTXbHc7Oy8Uw0m0llskm9ffwNQ0abnOZ+f7NAwunN60Q2TIJkstEME1KJ7Mxhk7MzBo7NZqPB7EcP/iv7fFHX7IY772W+RPbZgaOzrw+dms0kQllyGcsQ0ayy0uyMbxpEvG9GbA8ItC4U5yjDO1c6hjrGl0vPuRzl3dth04btmHTXTSg67jBE7C4Uas5TkweMZP4nQWT7zyAeMTA0yf3QEl5jFDSjl0yQTjZGASRWLs369z8PexPPXPLIYZdlk1pbPq3a1K28PtYskkCPOUzeNBvKC2MyHUxPs8Ga7VBZFlHM65wZzdsyi4Y29LDxw/KV6o6OHOx5bZkEHkqje8yfGU2S53BRsnbRaZXFzEmYbdr5T8k69FfJOpzE00q07kDPG1CZPAyn5+4R9iKcsuVvW3P7gl1ZzIS0chhTxkMP6HarmfU86JZeFkmmMognkojH4ojw0OYMiXgCsXgMcZ1pJdPMk4hbBNY3Z6Oa6mRDA4EACZ1BQe4FF5/byXQ6Ng4nXE4XfAU+lHh8KNZqJ82GaadPp4NukSlqd1B8bWJs4qrZIi3I02iHDvueb47v7n3uWdxuhNPrSOYjEQb0IG8x1GktHJFkCtsbW7C1rgErP9qAD1auxIbNW7G5tg61zc1obgmx0QlQl7MI9SjPGg9TESK2DsON1mG9qu42RFFWAyav/hCIHgMpto3NYJpWg+o6ozUq/CecrQdFAJ101jtkGqdjvOF0oqCgAMWFTrSrrEKnqkp0at8evbp3Re/u7ZlWjurSYnh363jWl9UouVSEyCdH3MH6ydW6Ft55whmiSWwI4ql1tQ14a95SvDN/MZYylNqwdQdCJIheOmHXmrcXddDOIatpRhHDiJAakvvNNImmFjq2Bi3L3R1yRMrDHpdCvjXseVsrN/VCTR6EioaRLOCzpsMswubJ40inTCdk0glkKQ1uOtoFPi/aV1Vg1LBBOGj8GIwbNhCdK0r1TqUBq5NYBulky6RT2RhFYuY77+HeBx7DnA8+Qr0W37m0oaOPukPDn8RERLBTN0kXsEKL+up1XhqE1C9S7hLvfEOF5u4sL9gzkrUGtwTWWSqiNezSser5fK5dZZhfOyUlB6Yj83lFWJ7IgVoIKY5J59pg3WYuTe6L04St6pBu1gbAsZj5Yue4kX3xg3PPxmEj+5t1MrbtoXi2euhkOItLqA8LebAnSFkjQt8QmI/MGFCdasTuLoeZJyZ19DKNgIEdO+ibw0+UVOdJ8aTrtqBh1Rx9gIApRSVIO70wS70OQDTdk3TnZT3/+8tASm/vM0jXW2zpdJpxeyNSyQaeeaSbSCmqA+Kmz53S4zMW9ItCvm153AUHxJ/39TlW7byBEjIYs9u105RW9uhzv1qluT+iCRgGmTzKla/QPHOgyvcDLjUi3ITRPavxyn1/QHTOi8gueQ3Zxa8h9M4MPHHTdRhSXQpbJEgJZN0HwHF/kMfS6HTVS7w/S3lyqWxsu4PWX+MKtu3BWLb64NOJvZvsqBQSxhDBqkLzkSn2svk2jwgbi6Bvt87o2bsXSooLsGnTNnzw4QrU0JrafAE+ITHTsxI/IWTpudagVOkSc4d1Dqlw4bWnH0Kpm89mwzRAGhSX9VQOEkojJQ4PNjcFMe7Yc7E9pkXWWmxkKXzzOunuVRixUjtUiuU6UX9FQ2hTUoQ+fXuhS/u2aAmF8fHqNVixdh1s3kLzMrIKEh3yxQlXU4dQy9AoRsPYsegZES5Cwp1Cwunj0nIQLW6yMGEBRFCriQoRx2N//zUm0+JYd0QSy/9y0J9qopty4+134/Z7HwcKKs3K9QwtnbWXvFXiLiDZaJnc9OPOOmoy7r7+Eoplkv6X1UCL+LtAyw+1pY3q1eKZUy+4ES8uW8Ly5XBnqQMtHbQ7UOXQiXUIx0gYPz7nOFz3k++jOEecfD15kzJjwfs49+KfoUWDsM4CpDPyLax2agW9VtlrwxBbPISG917Yk3B6UzbORtMAq7Hq0WQal5xyKP545YXkDstBNaTN6xmt1SDIHtFO05nNoteUk7E14aVYpakbYmaQcReQaKaVLnz/yAn4+zUXGSnPEFEH3Zp9QZ5wsuhUKkTNiUPPuwyzVm7hs+w44pUxnn0exM9qC1DtjmHla0+giA6yhryUX00TJ0pEdS2RTVCy3PDhpzf/Azc9PoPNc7EYIsZ7MkwKBbP7J5yWrrpNCJJNBPHw9Rfh1KO0fYY+kKJgyXJBdC0wCJhfOaCp1tcKBh15LlbXNRIBLcHPEdmAdFQabWwprJ/zHDyZKAmuiTuJh/KpW/J8YIEJ+0yaCK4TjYXNC8+QKUh6i+mDUXSNeskBG+ui3u5cZMeKVx8nx7DDWYfwVCnqfmvDHEH+OblZMlQu/PPFV/G9a/8G7ektt0U5hF1rwrVuEYFZzGJFK2Q59/jDccJRhxEpXpAArmzc9L6+FGA1UuKqHcx0iKDW4UhHsOyF+1hJkGK056op1hFP4bWH/2rWGsfMCoI88nuSzAKVr/pUr44kcdQ7YU/8/XfUf9pDTz5YayChE2GsJNFsqRDvSwFJ9OjW8GAJJpdS5dqoTOjj+uwAygzOO2wyTjt2ulmyuxtTtII9CCedRiKIcJlG3HXtJWY/JZcJ/NgkzTSxOmmGXU1UERanmIPcBoef4gPMevhvAJVpa5CUBlxR9O/akTrNDa/kRojzWasZ+yKdxXG6p0OqUGtjjhkzEp5Yi5mVy5NeYpWNR1j3X2BPUh7oZkF79xkcVY+kxhJri8dzddJDFgZ2Gw0AK3jk2u/CS0sqtaK3hkgY80wedr9iQWkysfYauf26q0hxS0F+PhA6/MsyJvbvjfY+IpdvFUGIfPu0k+jB7x6GfT5QEwVZTBg9SpLJJImSGp5BdZEH4/v1oJqQmDHN5P18oO9F3Przn5CztR87E9TjrWCPMrUImw2P1ePsI6YQoX31/gFgp66hdaL7cu2Pf2CaqYp0R1uAHDFxAhuohlr5Pi+ITtZTGRx92MFsZIwFsxYaLO0WfuWPvqeWm8YaPvoCzdCz5x45CZlQCy+E6e4dvRvWaoqdct2mTYEhoJbFfm6QJSZYVs6BaZMnIhVnzKe61WJyWo92FcaaWYlfBAyLsRKW1bmzAm6raOqyKF2PI6aM5RWVCg2CpYs/P3drYwkXH+1QXcWC9+ba3a7FGVqd1Kuqk7nWpyv0UK7F/Kfl9JYJsMJhaxgzTwLDQ6ZEOsoyGKRdu/IAFXUTRVMZeJPK3KldHjUPqqzmrx767IdFDP2kjgzoM2YsRR1BxZpNJNCNjjkrJUHj9A5oPIwbZWk0oSF8rbKUZrXDwsPCRfm0qkvXndtW8C/T9tBxezvA5LSpg7rglX/8mg2lS5IfjzMEFGicir/NJf9oqEU+neGw3QuXhgzRDywdNBW2gnIaa8UCCXQqLUIq2mIGMUP6fAYNSialulSc1RB571YDraYIL4H+So+5ebhYXtIVQJhW1Ti69CPt0QgWP3MnCr1u+D0elBRprM161gKVKg6UmVN5+qvrnN+mayPicrTsOPQHV+K1DzbROsuHpDXftx/HxrOOCb3a4637bzZViL+Eus24DZYPFAyGsL05hI0bt+CTrQy5Vn6Cj9auN2N2dS1BRGJRs7W9IaoZqfWRk+XC5BG1et5odbkAGXXGLsgT7NOBuBhlzcMUpD1O4sZ/FFc7E82sn53ITtD8jtSO121DwOdG+zal6NmtKwb16Y6etOwd23dA56pylBUWwL1zMJOdwI6TczLp3IvxzqodrEb+6X4cYCnV4V2rseCxO1BLAi34cDVeePUtzF64FOu31SAY0wQKLa/eqqGrInOub3WqARqVtfbo5MEGqM+MjFL8s1LWGl0wIATFx8xvooHd/bCdzP0poG9OaeMujeYoHFIcnZF6IP7ass1Bp1rxq1560dC9IgPhYcYQ+c9EDMRJH8nSN3L1lpHw0ftrVeUlGNi7O0447CAcNnoETvzpr7D4o+18niHk/ggnh8TldCIRpUcvcDJwJwJ2M9xELNkqK2SyCKKTiGSBOEj8ImJYadqtLD9IaITP3CfSek6g8sgWhty5YneVlwMzCrkLzLCSoa5ViCXUOcfDPEuCsTBxt+Fw/t+p3nOVSPmzIBJP3MpO1gCbwSWn4+hOZagv6WwaQuuZ/UYOCpqTSXrYGh73emneI1S+Efaeltmwdxj7ZZw8HHo7kJWREOatQy1/lcNoiiEnEhlt16FxLOkfM5LGXtMLHNJXCvwNKYmTRh30elE6xRAnreF4cpMakzuUZg7m06H9BazmW6SRiGbouKYZbSou1vZD+sqUta+TOo2Nl7HioXdo1Q+OJMtgW/W506RbbWPnEX9HNsYIKWwNn5GZPm3IaW+OM1xkmm8ekqRZQ+ZWzOaLU9+xV/SuadK4FDwMy1OZaAMShQwKmN0ORgguFPgDtHwelBYWoqykBEUFhSgvcKKI1wWBQvjYQW469i6KscfFGFlvabv4m+mCBHs9Hmfv87e2K0+m6JDG0ghFImZPu1AkhJZYjCokjvqGZvOGeDAURTjKPFQrKTVA7dHa5tz+djo7aKSkLEheNiGLeJ6zTEeyNrZtd5rtznF7E86IklWXeTDFB2JB9l4KhQEv2ncsQf/u3TCyVy90b0fFWlKAsgK/2RwhvmMHYtvrkGwIIrZlI8K1NUjUN8LNBiWoLzV+n2HjM+QaEVsIivYZbXSgXlGlptN2w5i8wGhSnWeQh3l70HArQyM79WtGIx+kvsPvh8vrg6PQh3hVEUrbtoO7qh38FRVwtqV1rapGIwP3er1+XxPFik/WYdHHH2Plho2o216LJuHo8FHSCugB7I7DXoRrrItmS484i0yeQYLEcQcjqG5bhENGDsC0cWMwqUsH2GpqEV61EskF7yG9YgMadujjuxGKHpsoKy7hkCLWKiJyXJyOlSy0lLXTJZEvIj4klla10+/KFFFv8tpOTnT4KaY8nG6PEQ27ZszsJXD6tEEgOY6cZUMLPSNWRq7SxjGOEDuA3JSIapedBOzBMGw80uEo3TeSORyBnR0kvFJUIcJQH03WsFWCkiHWcKRYD/Wcy+9DeZs2SA/oBvfI4Qj064VgdQmWfFyPF19/GzOXLKMH0UK86DOiFBFXDE1vPwVbXUM42/f4U3DlKSfhnLEHIbhsPmqeehnBJYsQTwVRlbAh7nAhRR3jibuQ8LPPWXCmSyV8A7qgqMdgtO3aHZ6u7eEsDcDlKaYokEhiEIHYXm8qUm+m41ESIoRsM90VilNKux5G40jwbHZO1MbzBFu60Shm6S+nh9bbUaJUS+/yl73EZ16x97DRbqY5i0gWcr1m5RwkPv0KZpIFZ27FxKwjGQ0jtb0BofVbsfXjdUisnI+mTzYD2+mc1zbDJ7H2UDdTDbmiSWwrTMBvK0DbwSNRccJRwOjBeG7u+/jdA/dj9cxn6NeFg9kFx38XLYsXsUeSKCDH2IOsq6AM2UG94Z9+EPqNHY1AL3JeCYlCuqfDYcQ/2Y7mtdsQWbUANR+tRnRjLZxEINTSQOmOw0XucGuLDOoPiZfGN8hP9KmolDU8b/SJdVgbkhraGLBltK+nBdazdC+YYC11IPfImWS5GmxSmgyl9maSLaeJMsbHnvVT6Tt5UIGS+L4yRjDVZShkB5f26gpvv1Eo61AFd/tqYwTloWYa6xF5fyXWvDMXmLUUwTXrYA8HYSezJJMphOj2uMeMwKEP3UvC1ddkF/Ueh+1Umm1GD0HvS7+P0oOHsyAXe2QT4q+8h41vvovm5SuRaG5AQUsj/Tb2JNlcvauNDDRYmcrQ4lJcZc14xzRGImE1OOcMME0E0ZeiNSykQ1bVS2kSgfKQX2uSB1vuxT3jSRB0Mt4IQSfpO12rLB3yID3a+dVArlJ2hjEEFFVtqZtwRChR+nwnBZqKtraoAhXF5QgM6I3KaWPgnzgSbbp0Y/4Y6t6ej49vuQ/BhQvgZXEHrZrNzq1ryM7uPhzD3n4OWZcN9bfegzVvzYVzRx288mn85AhTM2mllpIIrWeGJE5S6OaShep7tsbAmJYZL4qGViTcBTu3oMy3SX9awx6DC5oUN4Qn6BmhoYJbp7UuQjhpwmcX5uJ6RUC8Ev78l3+f18KEbMK4Vp/pk47xpPgknWJt/RarLEGfQw9G9UXfRZyqZNXEEzFm/TLVTVvBwuLM+PYvbsSWl19FQbAFPiryrJeKShxEv0mHaGEEL3c2v8VXxNz8UwuYydoDmMLJ3/vdfpLVy9m08rY6mNr6kIOav6dn9Db3nmkqJ38IQU1yazs2+aVCS8bK+JbsJT2fL9vgzyOpoXVj0LIkIA2lz8l414PKYAzbXngFc66+lj4knyBTGFXApwzIHSjSB8VSlr9mevW/GCw+FE+QseJpFKU1Ks4EdQRPIr1RsAo1RDwN0ShN4mOk7b8UFF2IBjp2Osa6zjHUTr4yRMrdFMeJvQUWO1OBMj3Phbms5tgXtL7/aXn+00F45yVPcxrSkIYGPHRPSsFiQV3kqGzphF1nLZkqYLyb/wi/0vPHntD63qfl+d8AooNA+KvNpt281llN2slxnwb2jAveUNZ8gt7sH/f/wcABCdfSrQ36zr0LZc0ZhNx5807qy6WQdaFuzMNOF4UKdOdhUqy0zwoqc1/583W1vpevZ08QLgqxdN5f/k97/kBwYI5bV485x1yBUKELldoekf81WqHFiInCACJWLiJoR4z3mukIR9JZhOnZa2vcoAYd+ZAZTCTIlMfpKAdTKfrqRLg1zspCjBpSWgorcbE6SgOSpAIaGInojWiHCEifS9vhhhiqRXgkota+mnKJ9Iwc2waGeWGVIeLlytemQUH5mcrEVDntStNXaT8P+fZLOMl3u0tOx7Tlc1GfaSJiTtR4HBiz8hWMW/Uyhj52Bw7ZvAzbigOMLVMY+fIDmLb1HUza9B4m1yzD5PWzMXXHBwiVldBP0pevGS5pk+DBA3BozWqUnXEc3HaNyFh1pegoR+hkHr5hMYbPeARZ+pYJJxtN4pPhcfiWDxDt3B6+BFUHiTtt+1IcunYeDln6FA7aPA/2ww8hsbPwsgfDmSAO27AC7a/5AX06J1IkfCYZwaHvvYmxrzzJuFnbYjJE694Vh29bhTDjX8uHNBQ9IOyf49hTLavXIq0dCxN2hB1pDLrzNsRiUbzbbgwWH3E63igfjI6hBEIB4L2jv4N3KiZi7iXXIbFlB2ZUj8FzHUegsiZsYlRrX7kMel12Fl76xW/R53pycmzXTL+HiBfSjO2o3w7HUIY+P76I8a61a6udHaOvsGTWbCXXRVGgiCqUweyzfoKFg47G8ituxYh7bkOacXbMl0UJiw2lWhBZ/rEZQJA19NLBbd62iTHoGjjdDBcpFfWbNxtOs21rhjvvUnwG2C/hpKHk1yk68bFQLZKOMFb1tO+IFOM6behsL0wjyXClNMYAmNzipRHxuNlzbhtKyf5t0hRJp9Z3AG62PZyMoe3B45G56R44vEWI9exmxFj+EbPQGGVRkPFg5kGnocfPv49gv96WhcuJuoaytAGNpFfD8Al2iCduQ6Iry9r0CdJucqkCdnKeJlwUF5vZNT5nNvdj58iLiDqziBJHP8MrFaVlspphEx5WTfuH/RJOBZgIjz9SbLnWyW3+wc+Q+KgOh2xajME3/wqOhDW/oEE+hTIyIG45PjyiFDMtclEpLvakxK7i6IOw+Pq74CtqwdpnnsbgX1/NViTYHq2GsnymBAlTtnYNFl5zK6a+/CCiIPHVaDZYXOvUt76EnDOK0ff8FkNql2DYFZdi9nV/gtPpZaxZaDbX8jN/3v8S1+ob9Xq9QVxVTuUsHy2/Ot2MaPO38dM+A9cx+/7BfJOZlSVcGmYGSm0uLJh6OGaPORyBoQMxYuuHsI8fxwo1faZRCRGLOVm7U8uxGDRrQZ56PhyPo9+vfo9h111EHbgJ3U88EiVTxtHVccBF/RdIaYhc/7IIeu3I3PUAtr/9HkYteBfRcAspIAIy5rRFjQhnGF/Op6jO7DAYrw6Ziin3/hEV3/8OcW2mavGS07S6s5BtCJlteovimptwIMVeVAebCSgT64rT7XCzfB2ufHiwHzhgDgfZPf9yriZYzG5YrjTcm9Zj9sHHIbrgA4z5x40UwSSJRt4TkY0c6QnNTVCU2MgmLwlfVoGML4UZFf3wfOVAPFs4BI4dO9DtnNOMyMUkUvwnDo7RehYwUF966gWwFbsw4p+3kFB2lEQ1gkuiChdW43c7UOR3wt1Yj23PzkTXbx0OzStpM0IkKQWFRSjSsH8iSWKxI7WlGo2NGm6OHHe5yNf6sLJejf8siu6AhNOnVUQ3zSSlyBXRk6bA3uyAL0zkGU2kws2oWbUKbpdGPqhTWKSIpZEE7TcXSLnofhBxKvNuv7kCy666GW1pmduQA7rTos796x3o/rMfwRahRhUl+Iw9leFzGjMDil12vDLsSHQ+4RjYiwqo37QZs1waos48EeZvJqHSTQlUTB6BTU/MRIocXMCyG5cuR/cLT0JDiHou5cM2dmDxoN5mzkvvO6R5mK82sZ21ktuQGwntBjiYelVKeT+wf8Kx4PK+PZAt9LO31cMOFE8/Boc0LUH3d/6FqWsXwN2mDB8e90P4bGmzaZ4m4UpGDYSnXRviYUMdOY1GDqHyACpOPhHxmfPJMdpMT5MsdsQfncXyyxD47jHsIFpuck+gfRt4BvRm77vJ3E50C9bjlaN/SIS85CTLLzOKg8Zl0rP3YsrGBZhQOx/rH5iJhpseIGES2FaSxfyzfwhbaQndow8w4OVHcOwn89C8hhZ7WE8kaLQ02RNo35Y4Ayc2rsTI+nl0ceYiOWEA27p/0tgydfXZBd1HotcbT+Kj624CFi7djVH1nr03mkK6iOYySRFNptDgdSHr88MTjqAwHkPC66Fh0CitXN00WqjvvDGKlM9lttvWGkg7RS+SiiLg0LQQOZKIGd+OhEjF4kh53Kgg5ZtYTTZMkSJXaomqNqzXVuUS/KZiN3wh4kJd6iNnxFN8jrKmzWO0jD5V5KYOzKKMjrr0Zkk8jWgshWhZKQ1THEW1UY1TkqzUxV7KBkVZq6ayqRA9BD/LSbNccnSBG86cFReYXyMGocf1V2HF5GMxYd3y/XOc0C1hdwRLqSvojGq3Vk3HBVhSp4YIEjT9GfpDMvERV4ocp/XDQJm+WuR3wUNENCio7Wn1jkCbtJbZiydpg7MJVEZJlCR1mdNHdaR4WNvlMn8xiUE96pIuIJFirCLJur3sKD8dXzuNTsSbQMBjR4Gb/FVENRGQy8HnKHL6kJCHUUaDj9zpp+FJREhMdmuhE2kvyyE+WXZoguckO8juK0AZ/S5bwIEWtlUssIts+4b9Ek4Pp2lhykMOeNg7gTB1AxW4kz4DvRAUJbTZu91EBBo9sZEL9GmrFLmkiPkj7F6X/Dve1+hrXKPJCaHFatnIKFVBrdOFIK1j55DmdVkGO6qimUaJvplGi41Lw/r8dHa1l2YL+6Q4RBHj/bRWtZOz/WbtH7lbLhEJEvQQz7QLxc0kFPHykRvVcSJ4IXGOUzpoTky6l1yZZfn15MRC6jhvmIRmPa2lbl+wf0GmWLZ55FeIjR+E2l5t0fWpP6KegrejfQkq3r4bvZ68Hx1OOYYZ7ahhxYOfux9N7SrQ7KPypjEY8NQdcBw60bgpmcNGofrNu9HnhYdhb9eO3OBCx8u/g9GP/A3dH/gjNlUFaMFdqD7vJFQ9fw/aP/RnbOvRFh2bSKTqjuj09C1wxCjibGiHmXeisW0bbCZndZlxF/o+/jcUX3gOthAT7SmXDMVQ8ttLMZQ+4KBF/0LIH6Cops29+kAB+r36GLbqtQQ5PmSEmiIXBj/7CNq/ej96vHYParqVkWn2z3P75zgW6o4WoPlDOph//S0WnH4pCtir/g3bUFFUiRVTpqH2kRns4Tgq6imqTU0YfesN5AJgW2c/NgTpP1WXGx3VtKUW219+Bx8efhgS2xoYacSwsq4JS2lVF5/1PRw061Ek6X4E12/Dqkcfx3vHn4KjnnkKW7xpbA9upDh1QMirOMuPkrZdEavbgjaRNEpGjsZ7R50NR2UxUv070i1KMH5egJpf3Y13jzgVHwxjPJwIUSXQO8h6kBzbE0seuQ9tTzyRFjXOdEoS/cdVU47B7HN+CGeIeTduN4Zxf7B/jpM2oh4r/94pWHzN3fDRz3Fno+QMPljdAe2feNDMNcrjrq/yYNvb8xHo3p4uugfDr7sMH//0VnQe2pcxaAr+uAtdjj0ZHe67i2IUNisHAnRxAnYPOl56ERZ99xfwsCGyxJ1P/xaOWLYaL/7gIpTKbaA6sNEFKTRb6OqTqRR9iro+4SdHO9axHToffDCKl6xFS58qhBavRSDYDG0LHyssxnaHF43UbXwcB13+Y9Te8gyG/OEyBKk6tF15MSOXoL0cRy1+AW+deBlK0h56EV+KcJbe+uQNmvs7r4czkqJjGqDdpB7bvhUfnvEdcmAWVdR92e7tEKXfNOuiqxC4+jwUVlfCV9+I8vHD0OJwmXh1+atPY/WFl8FliM1IggahyZFAr3NOR9PcZUxLwZNwY9P9D+GJQ4Zj3I2/QH1lAUOoLBKyfnSJ5NfqcFJMra8YM4w7ZBQ+eOQF+Dw+lLZQADtWEis6s3R3YjRAx77/GkqCKUQCdIMiCUx49HeIbdyETEU1W0hqMhrqdeV3MefSa1HoJyGlZ4zT/+mwf1Fl9VFa0bbrtuGjux6G94+XQ98elPJ0ZLwotPnxSYWXlqkQpf36oHbDZrjeWIiRl52PxZffREMQRKCkCs3kEg0FBdiTpTEfopVtSQi32TivlFb1nRPOw6jX76cb4kYLRVOsUpL00fJR+YcTdFeiKOvVE+uolRr4nL1NFWIs06wqohpoeHwGuh1+EEIDeiBcV4sCLbWYNgkRRhnbMzFyGuNlEqLHry7CO6f8EDUX3YDZp12MIbdfa8b11vndaHfeiYg99DZ8QZY3bAB750s4wBotiH+yHsXVnVF7932oXN2IkkF9Eelcjh2vv4Ief7kOEy+7ADvSQXQsbcPQh66K34cVJ52LzOqVCHjd2Pz883QD/HC1K0dFQSE63HwZep10mLF67YIxeCtK4V+3Aeuu/T06n3MK2pKzOgzthSFX/QTLzvwOArSaFekCvHHymZj6yN0Y/tsf46M770RZm/aGw9b96xF4Sn1YcPK3SbwJ8LepxMsHH4vyyiKMeOQvOPKh27D9D3egOcCOC1LNkMPT7ABfXQuSqzaTy10Yd8pJ2DbjNfS9+Qp0uvly6tNio9/3Bwd0gItiWbQUam4xhZaAB5VNcgM0ikF+pB4Iy4yTa0IMhTS6W0QHsoX+nN3pgS2ZpVvCfCxQ9xTVSMzooUCMFaNvpleLtJQmSV2l2DpLDtJSBUUHeQWtPTD1vYgUjUeAXCrXZysjAx/zZhha2VP0+cjRCfp0hSR00J+lTnWYz1rJkdUSiyh1mUZ7Fdi7iUSKdUbpthRHqS4Y3VSTs1t4rTr1fUiN9OTpYIT28zjAgqDPjhBZ3pf0w9GQQlNAiDG8ctOKUifJ86fPzlBIBBDIh3PCp2H2ZAbNHkYSBTon2fgk3QJ97oqOMp/VEtYAo5EUjYf55j/9Km1i4SbXOaj4FYVIBzV5k2w04w91lC+N2qI0ythQ1atR43gsCQ8NTcSdlV0SCgiyZ1z087Qvcoi4mpFhdqTG4mJ0nG2sW06ywUEjzCSalkBEqU9dih0tcn0qHJBwKQbGo16+ByvH9MDExg8QD5HdWbjhFDMkwxCFCGeFEf0+hVH19OIjR4zA8BfuMA3zxbXCiIiTc9w8TI+SSOYRcl+aZlqfbJa/F3OkzVeZUsTd2ipDG9YzuqDD6yE3a6VSiJxUX6CN+Nip9NkmNizECt4oiMYZ21rRi7bu1momMa2L+k1LHzRokNYgK+/pY2py18X9akvE7WBnONH9N5fC/6NTaaxby93eYAhn1kPwp944zn9v0EyQMDU9cQQWnfMzdHhvNV7uNgq2seOQ9nkR0mjw2BGM++h0EtMEHyrq1R3uIYNRRP/K9UkD3vnVnRSrNEKjhyJUXIkUwygNeKb69oa/Qw9juGKjRiM5bCjCY4cg4SkgMV1oQ2sXHzwELRMGot7lQ00ADMfS0A508cMnoeuZZ6CgQy+qDAe8xUV44vgL0MVdjEh1e+w4ZCASw0cjMWowkgeNZgTCOkYMgX3QcMSJR7ComG6Nm6LsRD0d68rvnIXoMYejTUuM9cSw4d+vYuvc98nnuxNOhtJMBIk2JOpOwumWbuZBmwokE3GM+sefEKcSt7kpUi1hTJ7xMMLBFrSP2DH48u9j1MLnEYrbUUYdszYZRqJ/T0U/CBfSl/vJD0kMKuWOHdHt6gtNPeoO/7FTsU1rcOmsTvjTjcjI5SgMIKmFmrYkFtJ1GXPHjYitr8PkJS+hTUF7FDc4MHHFC2Yt3dpHn0PxEWPJmXEU1gRx0tMPYH14O7pPnYII8Z78wJ1oYdPLu/WkCAOdzzoRmUn9qXeBqrJiNPrDCB45FCMf/TXWsSxfKoIWxq3a3KXykPEo6dcX+Vm5fYMIJ5YUBZlRY1BS3uIEDatISWvMSocWCHpFZ2YXm9dS1yEaxYf/fguD/vIr1NFxDdCh9IWlD9UrFLU4u5vn2sdmoMu5RyEdJMfQtRhyxtFIb9xgRC1G3dXy+hJEXpqDyu3NaGY8WdrCiKU+jOr1O7Dx8dcR7O4zH/nxeiuQobh6Qy1ouO0BKn6NjKiB1HlEZ/W/n0CHV5cZp921eAXCDzyNqD6ASNEMvfIe0q8tQmr1OrgYm5a36w5fYwrphlqkXn2LDjmVI/WtPmyUyOiVqr1B8695o2XX1yjFZ0VFRWhpaTFKVIQTWOPzzCTaknA6VKKUbCFlVIuem352C5yju6Fg6lRmdpsPY6gtZitHiruLD7RhhzQtWYXUgL6IVnmx5m9Popq6pd6nb+jEMeXlezH6X3/iMwy9s34q8wji7Lh291yPdFMDvHNWwOeK4fXB0zHy2ssw/t1nUd+pA/WZBzvoZrAidgKD/4RspYa26CCnU0yLmQgjlXZg/N9/j/FLHoOzWYbCi9q7HsfGD1Zhev1S+I4/3ho8oMJNUSpSlBhiLxLsAkMTSqW8Ce375Aj4WRV7Pqbv4WjA0nrAnMRgrJhcbBS4TLmMgVG27BkTvBdFsGjo6Rh91y3YUlHIPDD7CIvjxLH66mWWrsC8q36Pfr/5CXpf9xP6YQ8zvk2hfciOlMeBt4/4Hj449UeIiztscXI2rbTDh42vLURZ73YU6TJGGTQo6RqsHnosnrrwRhz53ivYzmc9wolcICdGKzHrtP6X7keKchlnZOLS0jX6avMu+yVmjT8RzewxX5oxqrcFuPxmzCgbgb4XnYuO559i2qPFk564pbryYNb9+alKGFEYp7sgQIksDiBsc2PLO7NRcehUMwSkfDr0Vkn0k63IHjoWTVSmLV2qmEgDrxc6XBTchJM95AWLwOMDD8JZMx6CjYjK93ORU/URWjctqtn3bcFytKEBKB0yFpWpKJwMuIMUbzvdgVo/RTjtQ7JNR7aZZVN5x+0JOB98GtnKEuD00SgI+WGv6MiYkoZn4UJjwW3JOOuSWPC3PtHiTqIk7kPGGYEzoX2D2RGMNPSeV52H/lvMjsZAGXWjGxXjD8cmW4Q0t2P97AVoaQii1pMgx1NGGC2JbJIccawu7GNGILTofbadurmkQIyVgZ/WsO7pWaj41tE0QeImmxk41McV3zvxLIz4zhmYtPhFdD5yKmpnv4VAeRGisTicqRiKeraHm2LRrTmKt084G2lPHE0UwU69usDTUocoY0pNC7alQ/zaBVfiw1/czAaRC9lBGsmNrfwEx/z9Jox++jZ0+eFpdA1s6DqwN+wbN7KRGaw7+gIEpo2B+7Dx6PZTGqM1T+HoNx7EQ1OORNeEB/VlPlrBd2DrqM8COulnZlCzbDHaDO5OgmnSh34auXvaTy7AqOdvx0F/uBYpOuXbw/WYtGwmpr7/AuKMXFKPzjCOdml1Kdq1rzKcRa3PLiGjRIHhJx2HzU8+A1v3jvQMxVzpVHbtg49h1SXX48iGVXi6y1B0jNK5daXIfS6zv7gj40eW7JuRu8+HqMYoghmFiaiiS7+1KItyclmGbB6lWGssv4SVaaa8Rsv72WNFFB9N4CgGTJLT1KP6DmyIekCjx+V0YfT1S+1XAvN6kc2UUVug2TNyAcuqpD+3jXldFD0vK1ckoGk/SYl4JMZnfaAjzA4pZFqDO4Ny1hEme9DfZodpoMCDmDtIIjkZ71o77/sQJ6M4yGEyVvpwEVUMxTyQSlDXurDF7cbJnyzCk217YtB116DDhWdQsmKZrIMs/lxZTwy4/RbY6mpQ89s72Ai9+eJGgOIY5f0Ya9boqV4AUWykf24SocFrN+NiDQX04nldzEptFMMw9ZWT3r8voVcuU4jRh9NrwmW8H3YKYSsUUzikd1gl1mZuggT1ULT02mbcXsjGUh8xj0ZT5CxrYllTfxF3jBzloahq7iLG8t3wJthw9qo7o02smJ8S4ycBhb+NBkKf3QvEvYx8mqn7AiigqIcV9pGYwk0f7q2Mh4wKiRDHynCKzjal5xdXIuF14JPLf4FDN61Hxhcm4WhjiQ8WXHINYi/8GxPXrMYrld1p+v3wU49o/P6/EWRcbLYoMvRXD6r/EK91HALf9KkY/48/UnwZfWhTWBKdshfEq21Hos/dv4SDcemmSy4ldxVQ3Khg/wshQY4rigVRdNsf4WW8vvzsSzG1Zj4ynlKjFsyLO1I9Sa8bHX56CVZ993q0O2066gIl1AOi6H8nlNHRrq3sgG6nH43V370OHS67kDQqyjnAVMMZyqqCXwf1k5TtW50HouSYaRh89dV4d/AoBJx+FvPfRUC1NpJqxoT3P8C71/8U9mfmYei2D+hg0yDJn1RQwDjZDAdpKNpDFhz70vNofPhJJLbUopIPOdIxM4mi1TzO/6NiKwsfc2jhj77R4zDWt+yqnyPZtAWOh1/FsLcfR4mMPY2GlpYoethL8/v7dECHC36It487AYN+cB62d+mGYsagDluM+k4kVjX/t0AcFiBPpJ10zOmTBnv2wdBLzsPbU09E+cUXwdOtJ5stV2wX2GgbdpNDLbTShxVfH3cww6nOmPrynZjRaRTKs3QZki64nKxo90f+bwC5TI56Im7H1B0L8MbkM5EM12Hagrf1RT7FMzIJVl7CXhznTGs/BeDgt15G9MMFWP6Lv+PQD15GuEVOFP1oVvB/EbIOqqSIC4esfAXvX/snJD9chKmkgeYnPGzznsK5F8eJb+mjUiwzCO0IYXGvPuj50P1wdSnEmsnnw89eCXrsNNUZ4/GL9rlxgf9V4GXI0Ezv20vPIcP4NJ1Io9tL9wM7mvD+t7+LESsXoLy80ugzCanI1lpJ7cVxGlJy86wgv7CiAIOe/jeWf+vbcAX85vv2qXjU+HaaA9V6EPPu1/9CCJJoWjui9XxphnOd//hTFFZVYNW3zsaw++9GWXmFGZ8UX8ll21Oz7004HmZ0hFY2yTjSOXUoht19N94deRzaTByGgmvOh5d6IOhlLEeZTsmv+V8I/jiFkLgnUg4ELjsblUcdhwUDxqPrTb9FyZFTrIFcjZJ8Svv2IpzG00RecR7jXBQwwC85bRraX3MxZgyajl4XXQTbBaeYWayQX5L/v1BOCYqXbSk33BeehsEX/hAz+o1Fm0u/j07nnQtHXBM+rYYy99HEvQiXTxGdRWyzlIpUHHjZRWh//ul4p+1gDL7uKmTOPB7+WIIBtZO6zkYia3YqCy2e/k8D6WCNgggzDTVoHli6DReegqE/uxwv9uiLsjO/hX7XXwM722B3aV8SawTHwD6atLdx2BNIEL3o0ExWLKK9/fAnf8S6J+/H0RsXYvZVNyH74NMopiUOU+dpmZaGsfW96v8kUAM9mRQ9Br1OICeXaubsEzGcDv6s9kNQdNyJGHHnrxBkziKtLNUDUmz7gQMSTsMtduqBtIY8jYUJYsUlN6P+oacwZeu7WPvbv6Hu9gcQpW9coMXM9PO8JOR/Emjy00G3IubywB1xoPTCk9Hr6svxcrcBKDj+cIy5/Vbet5MYVD0pm77ruw9R3B0OSDjdNJwq1ibhktDLHG6suvbXWHnPozhmxWuoefo1rLv89/CR0zQKpaUO/1mQhY+S0EJj1v53l6Hz6cdgVvfJqDznCAz9/W+t0V4aAzVWY2zSNprL3x98BlHV6Anlnj+UMa2gVbvds/ANf34Ia6+8AeNWvInYtu1YeuwZ5r0DuShxhwde6pJGfwYFDI6/SchoXoKhkz3jNd+VLg9nsCOTwPB//x2BHl3wer8TUHnjeRh2yY/M0LheEjEfzeCz8tkOIKUGDswbJBCZmD/0lyaabOykLguTmJ1+eAp6P3QL3hg0HploEGMXv4Fg2I4mt15PSiDhyqBDs+HXbxS0GiDqDCDpTKMsmTFLvcYvegHpgAOzekxHv4d+hhEX/YgEY14bg/sc0cyzufOB4HMLlWIFgY88nXJ60O7E4zHx9eeg3XLWP/cCDt2+BImkx0whar+QmoLPispXB1qCXxBnx5HzNhDPKZsXo/7NOXhvyndx8LzH0PbYU9ipVl7NBOwevn82OLCo7gHKbXxC6X8eGdacytBoNG7HrD5j0fY738Lw3/8MM0adhM5rtiHiTzKk+Wa5ThsFmUU7FZ1x8OLn8P6P/4gNDz+Iaatehb28GrY04wXeF1biOgOfE8XPTTixXFZI8adh1zQJw561J7U/UQyz+o2Cs1MvHPL6E5hz4SVwPfkSa2FOHkY98kEzwfsVghYLxZ12M/mccqTNaqTiw4/AgPtuwuuTTkZq21pMe38+w0SKJfHI2KPUfwGec8/vbMxnh8+ZnZDrKQmg6TEqPYfNC7OBPs391I+XIh5w45VOQzHuT79AxW9/iRqHTe4dRTdD0fjquS/pcJsPcbsQgiNqQ4frfoF+//g5/t2zH5IFTnLaUgbgHjg1UUCzb0fAtFyNNwT4/FT4Ahz3KZAvJkOFYaNSXvar67Hlpn9jGpVyrLkZCyafjCISVK/J7bmE6suC8b9Ycl0qgbHvPg6ny4/Zg6ej94Wno9Pvr6VUaF+6XOavCL4ArfcNCoZ12Ek02aihl91o3tl/feBUBDduxiHbZiNCoyHd81WB6lOHaZXnDlrHaWuXIvLeGrw9YBL6PXYzKn9zvRky0uecv2r4yjguD0LRRz2oN5mzdEkcW3fguaFT0f2cCzD45ouweNhkpLfX8x5Flm5AfrHe/kDSvXsedZL0rFZsOpBt2w1jFv4Lc678GZrufhmT570Ib+duVB0pRowMs5wOFOae/KrgKyfcnqA1K/ZkHC8OOxiuNpU4lK7LnIt+Cu8jM9BYlDbv8uulXsGnDYjqI7QeFiQdmbbrUxXauZXnKLntnBMx7o834OUJx6GlvganLJ5FSx+AXV+f+xrh6y1dQJpkHU4c/uFcFJRU4bn2gzDu5mtRcufP4KJHr08day2KtrIQMnlL1xq0wDpJoomuWliTRRzZUAbVd/0Go399KV5goO6tLMIpKxcwziw0LwJ/3fC1E84M6dANsDP8GvTU7Rh46QV4rrInyvqNw/C3X8JWipqGo/QymsRxX0ynlVPyFwtieq2SRiBagmHvvYDCrp3wavlY9Lr0+5j49EPIJunBMd4LmOmVrxe+EY5zmpEJNijiRumlF2LiKzOwZPgUrFv0Co5a9z6SXqd5z0FE2xev6Jth2kRPi242tffj8O2zsOaVmZgz4QyMmfkQul32A1pzvQVEr4POYtKmRf9fL3ztOm4vYG0SO/u2rXhu8BFoO2UMxjz6D7x75rdhe/09dqU+1KOPQ9KZ5W9POo2Q24E2TRnUnTAOh9x7Jxae/G2sm/8Bjps3C+m2pdR/5NZvOLL75gknoGcfI1G8VPAzxh0LW7QZ0+e8i40P343NP/81PPZiiqeWiWlnHCc84TAqbv0NenzrJMwYOBY2fwmOnPMcOcwOHwN6uTjaoOCbhK9fVPcBWuvmlTvCEOmIeU+jesxEPNepLcoOOQiD3noDTSSol85s1hFHLBJDv9kvouPwnphVNgClh07BkQtnIub2wqNwhR2gFZ7fOIjjvmnQp9+T2Vg2xYN/slH+2fSv57IvFnfNfnz3Xdl0Ip59fvgh2VkDxmXTsXB2w31/y74Y6J7d8ti/s8lMMptJpvXh8mzKfME8w/+6+mbhf4Rwe0GGFOD/hk0bszMq+2VfO/FbvLSIMeekM7NPVg3NNq7baLIZqivz/zD8z+i4PcEEuA5E6NNpFehb446BY1MNgi66H507Y8pr/0aYBsJjc1HvUfEZh/mb1Wl7wn8E4cybZIyr9PKayEHHA0t/8ycUhbPo8esreN8iklaOahjfItv/J5wZHJWt0OJGjdtpeExI6VPL+qhKliGXGTNjHq0M/x+xaHvAAQmnmybA3mcH06M353z/f1pRe6bvKky/NNStd2OsXHq9TFxlzXQIO5sJYi3KmWtlk+NmMuSOfJHmzASTlk+0LgX5lNaP/MdCjlkMqOE8zIuEGhhuBXu2zYCyG0ZU3/AOH7HazL87M/KH8uV6UWDy7lb+rlLz9Qh2pbYGKyxW3+0PDiytVimtII/gLkT3BqtSsY71qPIqbd+o5kHzJhGGnNFYDJFIGC2hkPmaVYTXLdE4moIRhOkPx/g7EomYF3xi0ZjZmi5IyY7HU4hG4kjyOhaNIpVKIZFMIsUAJJ5Km7PSdKTZISntTcU0fUxJ3yzTVLo6hWbbdFge/zyBlGKlW0QRT5v9q/SDz2hLM72Iadbq8DBvb9LVNPuhMr/0kJM+vbY7cChdA+h6c8vthkefqFCwRFnSTpRerw8eH91V3vP6PPDzvtflRqGH+Xj4/X54dQ54EfB4UVToRwHTCv1eFAT4u6CAvwNmA0mNzx8Y1EfqAbW41bip2ENJhgj6o2tzQdCN/CEwLL3z6tNgn0ynJB2GeESEmZhTxLUmp/OcnH9QC6vD0RSaGhpQU1eH2qYgNm2rQV1NLWrqG7A1FEVdfTMaGhsNI4XCUYTJHHofRyG6PopgOk4lshMsLcazOkvpGs9UnSaPdc5vCWgdfM6+x1RfLjl/bvVz36CpEZNjP7BHmXuf2XHCa+e1/ghyCTlS60rQ+q71V+NEPJtnTeLOR60zaWXq0P/80wSVa8rmYU+Rf0gLaTmVZc68RWdP9BRb6F1Ql8uBAJm6kAxaUlyIitJSVFSUobqsAO3LilBRWYm2FaUoLSpCeWkxr9ug0KsPmljFCYSSljKpDn06zsJD7Mt6KECtweIlZSH/7Ivp8hANB7F5ey3W8Vi7fiPWbNiGj9Zvwcebt2PzjjrEEtQYWtak6V19/sfJgwxj1xSJTZtkEsg82rHAQlXMbNjGohGvpUu0NYN+iz7KZjG1kLQQ1TeUNcuth/T1MaVbJmZXw0w5fNb0+T7PezDlHiBMmO1TQTWpRpNJF/s462sge6W3AktQ9oY8noL9zqEq3x6Fqt07k9ixmoe18ulav8Wo+mktaVRfyJ1Ra8y1skiIzZmpRuNLZzOP3tMQA6uzsmRaWgaxlLRzATVqdVkpundojx4d26Jnlw7o2bkDurStRMeqCmrgAPPuDSrKlk2Fs9q65+nXZ+PVeYsxe8EibNq6HZE4zYhGIlxeMhVzO8RI6myhl3v6/zJYPZQ7i1DmtB9gNymD8pnz7rl1pQjo/xawVbk2G0aW1pCPko2ZdDcJ0btDBxw0tC8OnzgKhx0yFk59yjVOB6M2lsahZ3wfqzbXwk4m06Jso6bIdDbzfbA0C7UIZkiZZ7z/Q2A+d5P7vS8wOx5prEFkUMa9zvxBbZDnKyUp/jExEC+UnqIV0K68/1chzyMO6MPKvJZpEAGiQQzv3REvP/R3FBtaZOPZmlAKh555AT7cVGs0m/HhDNlEJJ6+BjAIqqPVCa06Qr8s1L9ZyNLd1g4BsqH6drmc/lQsQpqlUEyfpqqkkL5OIaqqqlBUVEDn32V801AwjFr6sVu2b8OWxhDCsQTJ5mQw4KPboH1gaa7kC1OQLQH+5lu3U2GQzoa++WtZL/5ufV+Qv/4ioBJcGW3XZIN2iDbuQjyEsX264OUH/o4i2n/yV4pMl8SUMy8i09VZTGeCBxaQpW2nL3TgtVr7YRU1lETPMGJk2Ggaueuw7ivCM2cSwaZveDLZ8ju+OdAeIOlohDKawkGjhuCsE4/ExDFD0YkMZ3l72rhAKBM7/sjQjDiJaw5ZtkFi7TBB1aZttZjx5hzc/9QLWLzyE8BbwA4mAyrvNwasTKgKN5k8mT4du9Geh/DW4bSCN8N4X5L22jbNLBAk/2iHMHs8iFF9u+D5h25HkRYcZenR7aCmm3LWhVi+kUzn9phKtZeHCMxfLIYPElERXynMYPDVYga7LU6cGYnSLzQ7y9k9SCdo02MtDNntGNq3ByYPG4hRwwejR+eOKCsuRmGBH27TSWx5JoFQLIP6lqD5dvWcRcvw5oIl7KyPUdccooX3wOUsIL2kddnxOXNvgSTVws9EjvsBBxuv3X3y/7Rfk8EgxatYHEcO7YzfXXMJ+vTqjTQdZhHfoCgczWF6SAmfCtpJyKLaLvz0Wdw35i7E1Tfcgg/XR2BjNJh0kD4MOhyxJJnc0ghJ856rmqG69gfqEaMtmJf12PUlAQVtogVxTIdJ0jjKi/wYO6gfJpDuo4cOQIeqMpSWlqCEEWh+CCdJZgxGY2ZUYT2DwznzF+KtBcvw3qpNCKfiyHip/Z2aYaQykK1MshYqiJ1vIwlfldTqLBCdFcGa/iHoW7Wj+3bGSw/8FcVOg/v+mI4P5qNGSUCOpK1BUZHN6WPHtQCRZhw8rA8u/s4ZOHTCKBSQkHoVVCNYFkLaOyoNl5aZtC4mQf2gBZ0sLUu/R68gSDvqkQXLPsDt/3wcT782BxkSIKMP8Roi867wpCnUk/p+4/5A+z7qMw9mOIZXNmpdR6QJ5x43DTdddTGKAj4GZ2Ro1m1azo4xTd4N9krYDXZnOtJMi69IR23LqG/xbqltxg+u+hVmkgltxeW8Z80WmC7UUIdAnbtfUG6rQ4WNJ5Ug3hE4U1EcMWUifvztUzB6yEBrpE0ajYy5S1koOJR2tjSaobf6VqTkXb0TmReXSDKNN96dhzv++Rjeem8ZMv4iZGkFDQ0VyeoBQp4iecYTmD3PcjgKPjfT6U0bIayVHtZ7ndJuPLFifTIjGwqi1JXGDVdeirNPOBIB7QVgJFCdYCZijMnaHVRAnrh7ENm0vtWZoMFavUD54uwluOSXN2P99gbYAwW8T4yk+aiZtHXWpwLLsbF3hZbeXk1FIhjetxuevPN35gvZTCB91Bn7YlwhkUcoR+l9gO7kFkHyl8V0uwPLMHTxYM6KT3DKBVdgC90aePQJZ7YjlTSCnbbU676BRWquUOzjpDlMtjShU1Ux/njdZTia0aFE0WIl1iWtl0dbJ1XPs3rUKkGgm/kjBxoCM8NLxENv7pEmYWa/5+mZ+Pkf/owQLYPD4TcCKdZKs2+MSdaxE/bPdPtpYR6URa9b6FCX2ShVKbiTMXhjQfzpmh9hx6JX8INTptO4xs2uyJIkPWeIyV/6qI1YT4fKsMrMgzXCv/OfUYk88mcedjKWKxnCkaP7Yt2rD+P5v92I9u44G9PCRlOH2clwrdu8J7CYrPZLE8HD9bj8rKPwzqN/QVuaoATNSFJaVc8bX0aH6tVfdY+lt/Ld9GmgxyVi1rNq+a42Wwc1uDKyU8f164alLz6E6WN6U6XsoOtAI2yEZl9Mvwv0JRF9m9+eCKPaGcHzd96A9bMew7HjBlNzR1i0PMoc9oZ+xIdnaR7ZG61qN+NvO8HCWn2bxxPCIxvgQbNqXJaE6dcfnjgNjfNn4K9XXGg2dqAmMM/nGU5X5thfP+TgwExnfCi9dMYuy2ipaQbJZD2G9azE6lcew0WnHGOxF2tz0PzZNKyQYxh1maJAHVb35Ttld8gp+p1HDv1WB4nt8tEsSwtncdSEEfj4rWdxypSxyISDvE39wmzK2RoUrecPhlB0d2pw4elH4iYSzkc05Vc6ibOTTr5eNcgLizASCBfhLmYSG30eyLd318GyiKcCZGmHsgIfnrrtNzhh9AC4wg16bRgpai/VYtVk6QozlcYERcGyMKnwDpwxfSLWvvUcjhoziqSmPXHynja1Jn2kxyzsBfqlciyWkte9d4ertl14WoyqQ89KCBxwktGFmTa7ufC0o7D+lX9gTLdiY9ZtZkJAgRgVEaXKlSIOxkX4dHrtjcMeIBOZtrlM2C9mytJvO2TEYLzwwD9QXV6a43gLx12NzYNS9k79/KAypI3y5aVJwAzuu+l6/PicE5FtrlWmvWpSB1sHuzwWxoSRw/Gzn1yUu2vhbZkbwacT6asF1mMq1JdiXPjl1VeSjmVIJa2NbnfhQRYgcypKNsxH5sqwnZeeexzu+e3PzHKb1nkNfayLPUD3Wh+fF1o9Z05pVDMgeeHBf2Ay+SDT0mAYX3TWW/76yMyBtN0BmI6ah2pW29dKC2eTQQzu1QEP33wjSt1uEoLq/ABR41cChpr5hvOCjcxmtFNKAn+49AKcOmks9ME+bc+gV+XESAI9Zh1pszXXWccfhUq/l1pDLoDJkgOR4QCU+grA0kIKvfIskkHvLh1x2klH04pFeSl6CjeZQeaioDsddrjs7NRoC447bBJuuvRHRuPY5MwbX1l5LcHRbOTXDxTgdBbFbifu//1VGNa7I7KJiFFK2gZbr4urXfuDAzAdCUQn3fgqDMU9zjgu+c7paFtSxPbGjOYxGvDrBvlaYhSCIsEsNa/NLqa3mamWn1z4XRQVFZqxQH3y19hagXpC6NHPbF9ajHGD+kp2jGSKMOqubx4sxhOO2QxNElOG9e9nvqllBqUlOHlVYYI3ikw8hjZlBbj0h+cYc2vu6h6d/BTpL6YzTGx80q8fbC5yRDqODuSDS887A14jPyQ06WxPa5BICbk27AMOwDFsDiUto05iw7u3q8LBI4Zat+gPWd4OwThUqsjUbs7y/fKHNu8Usyh417CCdd7pQeTSdh2WB2UR0xzEn7En/4lZtK6B/yRZxtwCfbt3xIQR/ZCJ07/jfTncOvSgxrP08nKJ34MCfS2IYN3TICU1hdEYwp+YkAnMofa2PkzaPtL3OvbMs/u1xeSsx6SzZbnhkUqaqwKvgxGscNLwEvOZQXm2mBGvTO+EwQMwoGM75mZZKoP3tRDCQbzzDGcG8g3N8vTbdSiXaKvfFkPkaGsOPs5/lhjqKg9Wvt3zsgzSlTqY6VkcMnIItXV7wx/C3aEApHUR+4ADDJmwEjKXlsKkoyFMHtkfT97+K5T4VLA+/kC9QWlTvtZgNaM1iFB5EJsJ9Izy8ayhBIEpJkcUc1tnHmIIw9QCkyn3KH+bsSU7vv/bv+Deh56Cw19ENe+xGFIdqwFlEqRvuwrcdesN5ksGkTC1NLVikkc0wSPJI5ZAIqn9CK31dtr8S+vtksmk8assf5Ko5tLT+qB4axAqzKOvITjN8AuFipKv6M6k8XC57PDTj9NGFV4XnXO3F3a3D8vXbcF1v7sVLXSKNHNhxhSNb+QyZWYaanDJt0/BLT+9MNf6HN120tmij8bcbFrhY4D3TDbRO/fbgO6LxkrIHSbwy4Pu5cvYG5RTQu+QIFHbNsWSOOHiq/HGgg+BAvr4SbU5z7pWNP45x+nYYGoF0TsbYgAxvC+euuO3KPUTKfpT1riWGi/JyyGqNpoHdOR+m/BR+SzJ/jRQN8bpL6jztegyHE2ioakFTc3NaAkF0dISRDAa4RFHSziKZrM2L0LGSeO9D9Zgy7btVP3WAKZiMQsv00hzaDjHaBEipsFfoyMkNPytTlOLLZSta4FxIU0f8Z7aYhKts1nxrPu8NCZR4aXy5Z/VJfEwecy1ElSrxSTCxQiHMZUypfJG+Ze+srSc9sSzET+N4RU50igtoLB7bPB5vPCQef0eH0oKClFWXIKysjJUUKBKi30oo+YsLS5CeUkJigsLUFTgNUGLi4zvJo6fzlJ5ELa5YzeBF33YHrVTASRxbibTHX/Rz/DGotWweQvZArbO4M88X5zpxDMkADt77MCeePrvv0EVGyIEZDJVtBpBg2GOWCKJxpYwtu6owY6aGmyvbcT6HfXYvHkrdjCtwTAQGYfaJhKPI0FNoy8JaTrKdJrmX6kpZALtDNXVUUbtO9UhebbIMy/PQoBEMdiKRvwnbaTJ7DypDIiRrB/KtDuYNuYZct+gO+KrLwPWXHbODrQuiwmSS8stIO0p0GqPxjetmRZZmwQcvJc0msyiu2ijlcy60rVhCVoNbYBqFlWSMdJ6mU7ugYB5zXdDJYhkGH2+2ed2GQYuKihAaUkxGbgA7avK0b5dO3RoV43KilK0b9MGbasqzapkt9Ohyc6dPdAQiZLprsbbi1bB5SuiT0dLQDOfNnha7P35ZyRMT9K8JhK03e1w3WUXoG7LVixbsgSrP9mEddtq0RCKmSXmhmlYmTV2Q7RkmtX5mh9lOYY8IlSeAchUhhDGr8qBNECuQ6QxVKTpJj5veILqUONdIrDxLUwnWr6ieczgq/ws13SdlZbXcIZxTKKe2nVInVndtwta/7Zg75TWcKCFEeZVLIIZq8vhrRIVdWpuO8N2WV4ZAyIyjPlavBbHmlzqLJlcq4xcI8wdMbI5M0m3tYRegmpUtNrOfrDoxcPJeg2Ncg/ozGeUpFKU1wwxmaEw3mCdxv3RkeJv+scORxTFHjfalJaiqktXfPjJZtSHGH3b6Q6ojUTG2hnpC2k6S940yat5SYO8JEuaSNgSaTNHSYSEotXwXMeZDrBStQNRPskk63f+4LW+nJBL3g0szULG0ucndmYwLEKw/po69c+axOQ1zwaIm4gqYCZNk+U72RS7szxe87fWyqm9u0H+eZ1Mx7Z6aB+w911TUysQW7fKtecDbKTFuLnnDAFaHSZ/KwEVKH+rR/ZcPmUVp2f5gxf2lI/9JWbQtYWNJYi61n/2lU3DHrzO18/nlC8PtAnmbNyFfYLyi5ZfUNMZbmfZ1sQwU1SRmIS/TaUmCLAaIO1m8hlE9awQB/QRF/MVfTZCLKH7xo8yyLMuOdC60h91jFqoIq0/ZAiSOj8IJeIY6cuddW3w1OBD7lo4mXT9tvAHIvpD0HM6G7nmb/pYag/xyxNf6eaFGyPtJqtJF1NYX4XNXQt4SrMMvWwjJz6f3DqP/urSaJ+d9Vv3DOQzSDOZtuhCwN+im87Ch/mcGppgmlkupqy8Z2iZYwCj0flT/aAfVl/wrEv+sTv0iXRNipkEPcLb1m9LA2pXGBlQ/tajum8ezikO1md+WY8a2Jv5VLqQ+4JMt3MuNAf5CuQ3CaxrS/PppxA0yp335WhnGOmZFosRduLGPOxARXnyJ9xeO1x+Dx1kN/0GPwq9cpALUFZUSIe4GG19BWjn5+/SYvi8dIiJk1bdaYmOtvmia0Jfgz4P/Q03y5Q/46BmttMlAH3RJM/OEBmbKGgIQlpbnZJisGLeBtN1QiE//Us9QwaSW2CYku1IMYLVc0Jfb5FZnZfr6BxpdE8WQO8PmHQDLIEM4mC6JugzvoBxPfRGmL69L7/TQeSdpIEi3KSH5pR+k83L6Jv5zLAQaaiIWm+1aSlSiHUrcjYvNbHyJOtviadR39SMxqYm1DDgamoJoSkUNoFWcySMpnAYEbYrEYsjFbUhHmewpn6xsM61gXgLd7GUg/1Pn0/KxU7cJVDqQr1DazIbH5Hnne3cEw7AdJlsPFsbSmPS2T/Eig0W02nwVC9oaJJ6p08nphHBjRaxCK9X5XxeL0oDfjqabeh4VqFzRzqgbUoYbHgY5QZ4+FHtd8PBACNW34BEYzMyPJKMStMNzUg3NsJRV4tksIUEiSHLaFSHg7/tjGLtZAjSCVFqOn3IVvhoCkj+kaI6hxEKF2I2v9FOujbvCQlXRsKGB0g0fXbL8nNEZotYRlDML2aVpuOVGFZpZhFpLq+VRxExich2S9AkdNrYVGA6RE/r27O80LVuWcuzdJMHS8mbe/l0SmcNumuu9dtP0uqTrPKphKvwEeOZSFD/WaeXQqI0dbv8Qu1GZFYm86xKvcRbzGxjv2Q8HqQpzO7CQjh8PrgoyKnKIqBNBZyMbt08nIxwnSVF8FaUm72wmsiYOyJJ+mhBsxJ6w5ZarGMQuL22DjUNjQgGIwwAKZz6PqU0rOpl/SYAzGlc+Z7S2uIf428mQhjVpxNe3qnpMtFssMGGkd+7CKvXbwUSTLTF4C10oX3bDhjSsxuG9euFnh3ao3MZQ3BKD2rqYNteh9SGzQhv2ohQYy1iNQ2wNYdhZ1Bhj5MZcpQXTi6N6YkYRM68U2oITYml5JKWSNoK6ODSYSYTZ6nJkh4H7CSWM8BQvyAAf6AU7oISgMyd4bWtJABHoQ/OAj8jJo91FAYoBGRulmGnxrTzt01jYU7+phaR6ZN2Mj6oOFFBjMUZ1pmax/zWsRP0W4fBmAe5Yifk81mMZF2zDAP5Z3IgQaUAmCTRxQiEOsayCHoNM03toSGdLKPNDIUpraVOpGOWGkra19JSESRCTUjFkkiFo8g0sy+00LUljAyvY8EQUi11SFC7pSNxpjG4i8bZH2k4WYfNjC2KaSW80mJya/iP7TdjkcQnSQ0XJ63E9GnTeaRtIABPoBDFZRUoJHOmuneGq0NbZMtLYa+uRJ3HhfX19WTOHVi+6iMs2PwJtqzbQRxtSFJTIhbFwf1640UyncfPPk+l01kNlr48Zw4q2anV1EjZTzYiMm8psHw9mmrW8Zkm+MnYxUk7/Ow06Qx9MT9Erk3JEZLfyU7WNyUdZEwvtZ63U3t4q6sQIJL29tUorKyAq6SUEkczWkTG8Xkp1vId5NSKGOwEdY7ez4zLLEYN4aIkZLiliVYyajRhsimIFDWlnebDRo2YYRrYIc6IzKgGbWmG+Hxa7aCWVIcZ88myZSZtJH6W9zRHawYy5Yvx0PetpXHEGYrcLN/UAsOLzG6eIYhvTFbzm/qPTK1EE/WJgcVfJoy0tJQZwsibXhXKPJZ5ZcfrWV67XBQS5jXb3fOQANl4ttP8Ko9HFsjvQ6a0HE6d2Ve24kIeBfDSDfEwzV8k7UUBpYWxUbMZ+jolYKwzj7AgHQbY53EyaoLnFJVFsrYekdoGRGl1Uju2IEkNl9q0DUkqkzStUkajE0TeuEXsLzXT7nCZ/tfHt82O22yvcMh26Qxf9+4oGNwf7gE90EiXoaY5iInjx8Gl6b44qetkJa8e/20UvP8RSqmS9SHBKO161BZXhEytE4C9Wzt4BvWFt1d3VHbrgaLOPEraUFWXkeFMU+jtkzObmxCqrUHT1u2I7ahBZusOODbWItjQhFgzTSilMkmfIxmkdEZzzAEyEP0pdgGLssNDKdTKPQWk7BoSjM6rUePqTDED/7FT1U6LUXjLOOEWbRXp6izLm7tNsJjImLLcoU3edZbc+MnnWpqjPPsCwzw7hytaAZ/VQ9IYlEEDKmNnObnylSDHX+m5y51gcOBZfrTeKVB+c7S6Z55j/frwoy40GG3aqcNkYvt4uEUrukdJMjpFjX2pBbAUKl5r2ZldH4h00xWhFXEW81xahAzP7rIiFFeUwN2mPRztO6OgqgIBukneymKATG1xLoHlpOtjCG2vQXjtWrSsXosoj+CHH5r+tlEBFFBDe1iXi0yo93C3UIu3jByIEx+5B5mSYq3azmZtdEDnHXMWUqtXo6mkAN2+dQbaHj4ZZf26UpJKTV0RSkLDmk8Q/WAl4h+vRWjNGoQ2b0OCahWRIE1DBm67nHybWaemPYTljBriUcuY8R+Ww9v6a8ys+UQ8pV37nYuQJo0/THBiZTSQJfNrRx2TbphL/kKOCKa75efJy7FAHbQn6PU/lahOEuRLzzNmngE/FXL1fhqIpTU01Lpcc+Yh4RHqyVbl66epm8c+S22VV2CKIw6kcu7KetiM3ZH7xHBsAdNEG55Yocq13kJT9Mp7vKEhLWlj6l0+axJMVcYxUGeZleJUBnxau5SbefOsQ69H8DY1ME2pq6wAvi7t4ezbDZ5+3eGj6azq3RP+4gqVgnRLEHXvL0HDzNdRf9+T8ETTaBk1EJMf+QfiZHLWS66ra8bs48+H+4NlaGxfilEP3Y2ifj3w+gUXI/bMqyi0ORkh8mCD5BuZbiZ+eSn8//DfA4YveRgrxM6X0KSoVGJk0zgFP0ZtXHrEFEz4xy2oW7kFi874PgKbtyAxfgyZ7l6ghNrVME0r5pHPY5fTSS3uao4j4PLC4/OTwz109mXNycliOJ7/P8P9d4JRqjrnDg19+bSTvcuHIq2/bIpolTts9JkVwJjd6/lQPr/FdIS85jKDvzx08pDDXClriMI418ynhXryTayByf8P/21gXAKexQvm4IVMuxhJi2jFZNoI2ozX0owrr9womXT91qEgxPwSE2m5sTZBNr5NLk2FyRnUOc+Y0nSmMh7/H/67QF2e54c8L+T5Rjta6lr+sVxg8YdZws6zLKOAP3NvW4pLpdV4iJPNHYLSVLC+yqKz7ilC02GcY15rPE5fLVU0mc4lmjy8ZypV0MnfQvLTjgPBgZ7X8f/hmwGRWrygozWoj5SkQ/2ha4FZzKA069JA699fCJLUlVpu4yV36VDUoy3hxaiqWFKxB37/H/7L4UsxnZjZQ/2Zph2uH9AeTX2qjZNZErMbbScv0JuyZh1agxl4bXXI2iusN0MiXxDyz39aGZq2ytf3dUHrsr9sez4LfBN1fB3wpZhOD8fpJIbblGD4dZdh6FU/QrTIg4gtjRYPEPJYH8rId4Uhj5hMB5kgf2gmwlogIDZlbmbUPKrJZw7m43nns/s4NE64s4x98JVmA1S/yWvq3Eem/YAx8Tzr+LTONitTcpBfpWzy69gjvzFHvL/nsU/k9wDWzrz8Ifox/6fVYSBXrtmLRmXr2BNy93be31eerxBsiWwq66xvxuzjzocrN043+qG7UdKrBxac/n0k3p0Pt9ezk3FagzraUV0M/ylHo7lzXxaWQtGmVWh48hkUb4mxoXY0emNmfK8p40LBoGGoOHwqSgb3hL9tKdI+j9kGNrZxG+pefAORZ15BZShO85zC5mInupx5KlzduyNhi8Idz8CV9CGt1bcuMrM3CVdYHqkTcb8NnlAzmu98CtktW+B281orM8hoQa3iSDuMmXdOHAHflEP4jB2peCNq7n8c9m01KE1pzUrWOL35biP7mkUAiWwaBUWFqDz5WNT07gpfzIH4M7OQnDsb8aKo+dZkeUsAgZgPDf4QPNEM7N06wXXWsYhUFLNuRnTvzEPk2ZfgsevjPUSkogDF3z4O8coqEtELe1r1p2CPBeHctB2Ztdux9YMP4dq+FZUeGxq8abhJP0/cZfbtTxY5UHXSyQj2GUzZScHbuA6xR2cgu64BcV8SzpQHZcSj0ReDb/JYJKdOpzPvgScThGfG62iavdBaCEZhTzidaDN+HKKHTUDM6UNJcwTp117E1sXLUUDczYoyEkUzQZag6Lch0V6g5Hg8Ds/4kRj9yF9Rv2YzlpxxATzbtyE+bjSmPHwvbBqns7J/MdBsQvPmbYhu3YHxZxyHcScfg/olK5CobUSExJJvp4nuzLdOwfS17+CgmXfA08WFj355I96bfirmTD0J60//CSJvv4vOg3shXcjy3HG0ZKPo0q8XOnRqh/p5c9D43Ew0P/kiEKnHgHOPQO+jD0LzypWof/4lRF9+DYVrN8Jd14xgbQ1sLk0UZQwDacVGeZRHLAtHlJ1aXY5+35qGrsdPwvCLvodhN90Al6+U2jZFjSyKEl8eIqzcA7IDRKIk27OWOPZiB/b+zvEY/Pwd6H7X7ykIZShpcCPmoGb3R8wQU8rvwvZ1GxFZ8CHGHH8sPIkk1j7/ull2Zc9EeU4juqUOTUs3YPjxJ2DIcYch+d5C1NzyF2y5534Em+rR+bc/xuSVb2HcB7OwY9QoRMjQ6ZTYRKtoqLFrWtDw8XoMO/FQjDn9GMRUHmng5L2ChM1EjxEKniuZwdb5y9B7yACMP/tEVLepwvq5i1BAwXUnMmQqfSzHjpVLl6Bb364Ye/Yp6NClCpvnLTEfntXXh0SHT+GxLwxfiukkBF4i7gwlTECRoFn1xFIoSNoQp1mVFvB4/Ohx0gnI+osQ3liD1X98GEULV6FTOIKqcAvc9VsQ++cT2Hj1b1BCjeukifB7/QgufB8fX/V7FP97FqpfXwbX7A8R2bCBFdKkUNrT738E15z3YZ+3CLX/eASNf34YnaJZFMc1xWOnaXcgRKZP0MxvcyWQGjkQI2+8GFtffRfPDD0RDa8tQdUhh6DvdZegjrjrfVPTJvGeXTMvJA39UY05+ci8XmpLzQzXL1iKTc++gerjj8CE1S8jdcJhiGgVB7WG9FXMSS1L7RFoilGVJOEORVGiVagsOM0eTDHK92qGR1t0uFykkQ3Blnq4t25F2+01SD8yA3N/eC0y9TXwdGiLdgN7ozhCrZ6NI+KMGQYoJDN44imE2AMK2AKRBBmJjSXtPNr6jHkipL3oUEiapMj4xiZENZ0INBOPmNdBLUe3g4LiZp9pRYvK1nSZhNXJtrceFfgqh8e+FNPlQa6E8TN4NvSlrxFIWo2ORIJYfN2vEPnkEzg7dcahbz2Bdi/cjR2HTUK9zYd4hI1Lx+lzkVgsgMaQ2sGGohTNCctOOhOIuWgyqDEDZCgTqycc8EU0xEPzzo718/mYL4V6Vhp1ya/jg8wXIPF8kRQchV4MuP03iK6pw2oyd6fgFnx8+XVIbdqMqjNPQPW3T0PQLMciQRSNa0qHzKEO1biTxiv1sV0npd8bacHKc36Et084D3F24oQ7b8HQf92B9dSiYeKioSKZZLke6ikWYzSPJuhTdg+Z02VMd8xFBsrEec16qtog3H8QYhMmou3NV2Hqo7di6/ZNePmk76Dpb/+Cw+ekNtWriV6jwSOsRMziYdn0NNhem2Ey4RnlWZ9CFMPotzhJQ1/sFqPB/ewXWmtTjj7omWCj5e1KoxlQebwnMmvBgPKJBkw2zGLM7ZcElfOFgbiYQEHI5xGSmco3RC+X6PsHRUtXY8mo47Fo6HRs+N3f4OvcHgc99BccvnUpxm94F93/+WfEBw9nx1P6bA5TplZ0mDOoDWjGoy6tAxPptDZOzJhG2E1pp6bIkFGKtcGgepcSX0glo33bmugbbiwsRNff/Rb+TtWY/9Zs2A6ZjOx5Z2DrpAFYNPdd2OmD9P/5T1ByxEQ0xSLsMGpaqgUZM29a77tpyZPMNf0fFm+nhimkCU3Nn4+3hx+JrX97EG2mTMBRC19DyXe+h0hLlv5kEmGtBUuljQ/a7NECCE0J6V0SnqlNNHqfUU9TMw7vNxAjxo1C5y4d4UykEaTL0qV/Pxz+4N/R7tYbsb2gzEzDh11xKnpalrQLMTcFzkbJI15Rm4t4e0kHugkiAalvpyb1JJ10cVxkeiuIMgsD2B59XUc46C0/8ZB2CdCCCEGSboDW02lZvNqeZvnC3ZeUVrXTv7QWFHwZEK98KZD0mDHh3G8ts7GWASlBNMmiQFGWJ4VY42Zs//u9WD3yeLxeMgRPHHQ41s95E7bpEzH4pX9g9Ov/RHPbYmTYWfq2nJNMm2ahWvCp8vT9OqlTI4k53e/kRczuRLPXBjc1m/LWB2Ri3aAiQfuzj0fXE6Zh21NPorSuBt3KS9ChIIA+haXwfbAWm15+A/YCF/r/4Qq4+vRAPCZmJsFN3eBvSTrdBfqKCizibFQTVXAhzU9lPIYlN/wBrx1+Jmxr1mPAb6/AmLkPob53e4gftJZNW7yV0qc02ofdJcGU1uN/a1EpheOjmTPx/v334ZNH/4W6X/8FKw46E88POpLuyCZ0PudYTHn0T/D6GXwEk8QjQW3spOXXKhEyiixCygsXNXXKGWa74+b7ylr1GKVQashKH4AVaIlTjKpRGlGcIxIqwBJOFltKo1NRpPUKJF0SRwpxCm6cmlWRbSlNdZswf5ucXxy+NNNJqig7hvvNps6kpjZ41iCxdqHU+4+NGhIhQxRTAxXR3HkYZATIGD0+3o7w9MvQdOtjKGQUV0AfpqxTB4QpWfKNXHymKKG1bgr52WWSRpoHfchV0uuh7+jjfQ81XIDSb741QQkgnZCixik89GAMue4HWPXs86i5+Fdw/eNfqL/3IWz/56NooR+YufNJLPnRL9Dw6luMpjthyE3XoZ5M6Y0Sdwc7lkxRFCMeLF9tc7AuB3+72GvS5tIAHRklF72/Ai8echyW3PxXFPfqjuPffgodr/mhecPMQTMrjaHv4ceIs+gVZ+enPLJtLCNsuSJy6qVhM2RCL/3RTE0t4pu3kqrU+IzOm6hhomJ89ngh2x3YwSiTvnTG44ZrfH80UeOXRVgT6V8RdaA8TG1NoWssZlll+m4rmSW39EqHXCAxmlwigRlG0llanYdWFgeoKYtlo2k9an0ObJZlcVsM/GXgSzGd8E1JXAr0eh/J43Mj6/MiTiYzLztLisrLMXLe0+j4z5sQPm4aNvXsjm1FldhWXo01EwfD/fQf0PWSk5Cspw9z2dXYsXAxythBHkZeCkSayKAJMkCE/BZiw7Wk3V4YQLKY/g1rlQ+oF5KdGvYQT2r/Yy3nPmQEBt15I+oZ5a29+jYSUp89lfzKwGiBo1zrBAKJBGb/9o+Ir9qM0vETMPJv12Mb62ETSB2aej4nkyMTb/eRXKxfg+FhBgHSiLonGrR3uJH61V/wzIhj0LJkPdpPGA+Hn7Gvtqogg8bZhjjzmYVhTjeCIpiddPMWwTP1YMSpjWumTUDLkVNReM0PcOTS51A2ZRy2Pf8Klh/xY7Td0gi9pOWm958KOBFcswJLfnULEGxG/7NPwLin78XWCQdRaDpjXWkbLBrSDdmfn4ej3ngchd27Gj+XVGWfsP1siyyI/DVF+iBdnFrJTXB074KSC84Bzjwe6WMPQ+aIqXCeegT63XINxvz1N4iUFZql7V8Gvtw4nXyDkiJUHTMNyXbtGACQqBs3Y8PMV5AIxthEdhq1Qbh/b/SYOAblg3vAVloMu78QXpqDxKYGbFiyDBtenwn32q2ocvrZiWRk6kktAlVELNCQRqZNOSpPOBLJ0gJqhDSj3iZsef41JGobEPPoTfgsiuhLqWPbDhwE7+QJqPdn0KYujugTr2Mjo2RpE5lt+T0aLNUq3Sj9oOL27VBy2BQkKouQpUlx1Leg+bGZiNXXI0L/rdAXQIcjpyPUqZxaN4Pg4uXY+u4cU5ak1ssC06zXwwizye1FhJqyYnA/9L3q29jOaHfDH++Bn8yatKUY3Djg8hag4uQjEG1fASokBgTayiwBG/GLxRKoW78BoaUfI7NpB/meESmZzZcMm8Ahk/XTlVBgxWcYUDW5yewTh6MHtXq7Ht3gDFAoYxlEP9qE5W/Owo63lmDg4YfD1b0KEV8MmZfeRf17HyBNTeuKZ+Gm71cybAg8U0ZSsGSKLeukcTm5N9LUlCsG4jF88NTLcG2th76FY8XIu4N667OM030pphMIMTuPUG5BK4NIs4wlRumWs6wIUrMOYbfTLJmWKWQKoy062cwToKl0S/qo55PyVYS50fnyHWiWqerlq7novyiwYDhh0kgTq0Je21mmi76NAgze5B+Z2ZxGYxpvsyxyM7Mr6DAj7+w0M+Zl8mdNpKeoTpFehMTX0nHd0Vij/LEAVV6Cvo2iRLqnNPvWdQvbrTJkIuWWhxk0mHLoS4VYjvFpiUSa2luLH0Qr0cX4eGIiViIhkLkW4yq28LBumQkJUEommuhqOb2EJML68nldrMNPvLz6GD99POnuRlVOPLTkn2QydBADaecttVvDPwmWGdOWEnxOS/SjRCTJiv1JMjLbIddFOAlfUVgBoaiRH1Yy/vo+QMlf++CwQEixZexSNppqOuR1EGl2QlqGxE5JpFlk58TYm9opoIREKqO28JMRXaSKNqrWG0hgBCYCGMeXBHJQu8mpLY5bjCGG88n3EZHZiR46N14yrIju5v0UfcAwGUQ+h8a+9IwIlRRObgUZIpYVhWpZglwTKgwyEJ91uPibvhFNND03Bgl2HmkUMJIsZh16vzbsVSSXoJNN55wMSzbiMxn6T3KwiTM7WK8BVlF1FUf4DDtKrxQG2MFZB6M/PlegMTQyQMiVRBOd0agQcGioJmXWmLmpVXysV22XFpXlELO7iE+cJjHCNmpVTyEZvjhmZ362xKSnSfckWsj55XHR2GHKy9K5dWTpI9ICFLKdBeQih5ac00fzswwpgzjboWBCdHRQ6yVYR5L46aMtPtLYQw7T+67aaFy4K+L9svClmE6SEw54sK19CSJFBQjYC+GL0cdy+9BE2x8tKyYv+eGkz+UX87j92NCuEKs6lfJ+OZK+cjTS/wgV+th4Lf4jE1Cis1RNidIS1NGp31xRjiD9J30aoMWtBms03YE6OtBrOpZjQ3UbxIrKKb0knghNRovS59taXYyNVWWIFreB11uFuooCMouHjjF9M5bvJvGjZUVY06kYNRVlqGvbhr6QHw3UEHaKuYYN6opdrJP+oreQRxkSBdWobdMG20sKsY33t7kd2Er/qoVajP3EjvZiI9tXywjcw3ZrADjEfFGWEfe76W+VIlFYBn+2gHTSnvNuNJcUo7GiFGFG05HyKvq7xNvpwg4eCZeHjEFzTM1nXq4m8yfiLmzlvUhVWxR27g137/5o6NUZQdLKTydYAa2GkxhtGb9YK3/gCKChtBwfdajCBmqaKBnIw4yKarUju5jdyXpayMA7SgPYXlWNxrI2aC6uQEtJJXEspVtTYr7pIa1rLMWXgC/HdDKrxGL4Lb/A2Cf/hroyN+L05exD+mLS7EdQfObhiNKp9yUYCVH6G2Mx9Pr1pTji3SdQcuaxdPZHwX/WMeh00BiEGKZrFiNJtb8lFYf9iIk4at4MTF/yErqdfBSy4ShNtKbWbGhIpdDz++fg1Pdm4rj3XkRkRH/4QlFGmjS78RQSndviKEaQg+/4JVJTRwGTx6D9+afCXl2FBBmuhZpweyaOglOm45RFL6MN/SuUlaHbeadg8gdPo/SWi7GdwUQJbautmdw0dTjGrXweJZeey8CoGu3OOA6T17yMkQ/fhlK7OttO5qOm9bow4oGbMOTZv2BjiZd+EP1MaqQsI9RUp7aYOusR9Lz+x2hkpxXEGHQx3TliEA5lO4ouORsbelbBT5yOfv1pjLz1V6gv9FLYaEWopaW1uxx/OMYsehrjnvgr0mOHookaMBhJwtalPXqecwpCZJgItbmGjYzbQGaN8smNxR4M+NMvcNRbj2PyA39BqE0xgrIwtECyENKWzRlqxD6dMOzcMxEYPQqOww9B9KQp6HTPjTjig5moPO94bNenD4yikyH94vClmM6Y+CSdfGoGG6UsHmtGx79ejQFXXIJXJp2N1C2Pwu+I0ZTEqM3CNFcR2IK0+/Up1Dz3GrJPvQDvTf9G8wtz4aXmCnoZW9KEVWVc6Dp8KD785xNYfNMd6PrLS5CZdDACdfQ99HrbCRPQYdJ4PPHdK1Hf2Iy2A/ogpriUNk7bzZeE2KyEF81z1iF9/0zEn5mB+E13m9chXSRyWSpBPzKJSIReWBPN4eKVKHhvAT7+2/2oW7ERRV17ooQ+oitJIruTyLBjswyfG1asQWzRB2h68T00rWpEpCGKCEOBLIORQBzEIQhbLX2tOjcKwjKZEeplzXG6UByidqCWTbc0I5NpQYzmWqbP+KY0707W2+n1pai5+zFsWboUgX5d4CJNnKRZnc+GbrffhA5XXfr/2vsOAKuqq+v1ep3eGAaQJgx9KAFRYzQoGBUUFRWCjSgqVRQUbIACKqCI2DGKxmjUqLFFRWmCxkIVlC69DDB93rz+3r/WeYyf+fIn+ockPxKOXua9d+8995R19l57n3P2xReDRmHjOdcj/Y33gQMb4Ni9AekLP8e+Gb9FzoFaZFO1uhJOBGktU0EjShXcfdxQVO/chfmdz4eH0rj7rKnG/RLj86MEnJ3cLoumcWLjVnz7yOPIefUD4HdvokOblmjZvjU+umQY9t/7HAqYV0QrfY+QlB3h7bK8qBYpXardVrSeejOa9DsP655+G46dlSTP5EW0eqQ2RYLlGZKj1ZabgcbXXoYTpoyF/fJzqFoT8JE/yesdZC9UNUpDA0qG5Ip12DPzaex88x10f+Qe1LVqjWBxa5RMGIHlc+bC8tFyJHccRMEpnUwYhTjViY3GSFg2A9l+1hklaHDHcLScdgsSzXNQaQ+RIBMMotzkjYoEHnfEEDwhG11efRK9//AMVk2ai9UXj+GAqkWNJ0w+RLVNFSWi3vSk7igc3Be+806H3rSU3u5E+M7tikOOCKWF1BX5IQ0Jzc3LOlb+NbSsKsi39qcRvCRPdraDOJQaXoaHGbhixpKSj95HafQm1j3/Lj7sNQTuykqeJ4dsWoi8U7ti/7c7ENqyEQ42aJgFcEQpnYIk/v4MNLlrDNIfuQu1jSjFKMVdIH2oiyHn6guR3+8shH1utBw2GDvK9yPvjO5oM+Y6ahdaRWyKKC12RWpiEeGrpfrOyELHP81BXs9OWNhnCOyLV6GAwyevTsbfYWF3BOmIQRcin4mQB2WVAdtHz8DHo25D94dvRuu3p6OUPC8U8/IaHwEhJCjuBlXg/oNwPfQ8kmMmIfLSC+SAFEwkslkhNxwk4u7iE1GTlo4D6zeiITtp9R0PomrzNpz8xkM4ae407H7xHQT/vAjuSACB9RuQ06oYaNoC5XbNUUp0hGkAh1D26VIE7p6OyKjJyFhbjtw6D9uWPIvX1cgBq5UfFhfs3x7AR1fehEhVBXq9OAuxk9qhMhw3hoVi6yVo3FgCUUTeXwTbvLkIPzkTiy66EntXb0OPu6ageWFzpNdWkyvGYT9Eae7yoiLNycHmQJNKFwqqHMiscRCIzE+ijSxftEgLS2VcyeyOB4NYMuJ2VH6+HL96ZTYKzzoN7oMEvNWF8OadKJ2/CAUEXv6Vl+FgIAIb+WnMqmA8boT311DG2lHQ5zRaW07jME/URhHr0xVNr+mPj88fga0j78eu6U9i+eDR+HD4eDS5diCy+/bhdVTgNA4ClKb7WP66nu3Q+8uXkThUhcU9L0P2hu1Io2UbtIawm4NHkxtHCpoju58tZ3aL5xXw8CIj34fk/CWYX3w2sD+A/huWIvPGobQ0qUY4mhRwJ4vE3taiGTIenwzHczOQdfcktH52JkfqcOwk+OqcbrTt0xvWUASBqhpYXXacQPX2xQ23IrzvEGrXbMTWOS/AT86lTdjB7QdhJc/K6taWLU21KfJM4p9wc/QPuBStnn8KljnTEHvqVg6Ep2A9pRsBZEVerR1FvhxYvV5K0GxkxOuw6eJRWDR0PE6dNxO/+Ogl2E5sQ5Vogb0BSXShB1mjLkfOAw+j4Z2zcOaiN5HbJA3vXDUIm/duRW1mNmzhCL6mZAbLduZ8PnfcYJRd1ge26Tei6IV7EWlcAFdBHhLkrQovRpMFTjsr7fAgp6Ah0kkRtt04BW+f+xs0vXsYSr56HdHTOqPOk8S6cZOwvN+18A2/Gudu+hSN59wFxxXnI3jpGbCPG4CsXp1oHFgo5WngaIHEKe3R6+FJ2Pb0qwhs4OClJsqzRdCcws32x4XY+idy0rlT4L3gNNSQboQjCbQaMginvvs7GmUeRJ1+dH5iKnIemYCMGTeh2ZtPovjB6RQQhYjTCj+SdER+OmmGGMlqVE7hOM1zF0eeVUt8aP1R7dbEZNJZkWn3kBBTlRGk0bjWcFD18Gb5z+Q3i1ri8NLK85EYmzV65BpBXpWmmLphqSNyOapFbeqVQ9riIAlnvvovqGU7HKEeSgQFzZEk1fcony01IJeX/EoRKxkOH5rFDrZxuMoFECJIQ5pndLngZ16Kbp4k1wlGyHUSVDmyXGmxJcJhRPg97OQ1vFdWn5MZeylp9PIn+db0u1XuF48Dh5LksPLRuXmW5+w0pjRlZ6PEjFD9Wtx2pBvKkUA561UTjSKTXEvuFcXxoIxEFf8GeT6dkjaTz4jIFcQ6eMgtq6hyAy62m5eSU5IyGIWX1MRO4HgUboxWdV08jLCiZnKga0+qg/TFzTKLJpjZHRasLlSHTBufq5h05LpVFAyK/eJmWTUbpPbjI43BqCVPXlrNLovN8NT/WxIe/u1+OgHRqrlOXwzJ9CQ7JUTeEmcho3CwUg4vSWqag5yBRFxrcdjATqo1xZhLY+NkOuzI5sgsoorLIwHOSLAj2Xi5bPQ8gsgXThjOmGCHy/JX5HGPw2emvJz8QR2ZSYhnWZ3wsSbOSJAcMo5M3pPLxsnnUcBOK2RDN+L1DdhcbjaqlkPZ2XFednK+3YWiiAVpVKdODgr53jItdkoFN3JoIOWGksijYdMYHhSHXGgedqJQK3NZRtOJVJfGaUyBVeNPImQNw8vWb0hVWsR7G5BX5bNemWwrJwGXTjqSQYloJdeNswwKPJ3j9FDKEbwchQ4CQD5FDyWgw0/V6beTLwMBtmeIQKjzEvReG9J5Xy5Blk+LPY/drbq4/RJj/D8SQ3bSiQYJN8/bkMZyuNkWZtqQXNbLAZnBQVLE52ZQOnrZHn7+ls3n5nAwZtPIyWM+BTxySFeymG0OpXMW21X+yyNNR6ZemfQeVX8dZVvcA/9ppyLzwn4o9WYi2qoNmgy8DImCIjJVvc2GAGJnODTlI8lkHKE82EAWSskowRug4VFHCzRiHLjyuMmwoOTkfeoILbex0uKsyEuH65pzkTyzi5kRCLvELSndHOx0AjzMDoryiOkvxZD+EpsECOUt844TJJqSkqM4JgnKz2Fep9UUEZZDE96SzHL8aWGqfgvyvPyEAT4r4lL+WmrFDmB9bDycPNzsEDm3vewc1dHGg9hDmHWq5T0x3kMZa/KNs1KSInJ+ayFsoEEG8q69kJyqDfazXHJJZoZoCAQJoGAceVTzGVq5kqRGOeygdtOAc5GGeEQp+EwHn29CsBEsikaigcrxyTqw/KxP2GFBkACOsM3Y6CwLr2G7hVg+rX6WVeFgy0eSbmowyls2rJWDLN62GDk0QspaNEWQXFIzSkeSjhh0CaqnWKSWqioIR3Nyqw6tjSXmyc9BTue2FKfkByS+8RArxca1sFqakoqwocJ1YUQpYcStJTE0cS6LTm4Pt6ScXr1UF0IsRKuTDaTK2tiiWtKTnl+IDPIoBWcRcXZGKFUDJMU8aJByRNt5HQdDgq3OhtRinzhpgKM2Bl8ggbSInfdRVfC+GMug1zzZ+CxbIMR8eFAaaYGlrFCVTVNXHkoWp+LvsT52s9o2YuLJKWCkZkwUVDBIK7aO0jtAKR5WGA7mbauMwFvNwRWk4VBF3lnF0lD6ximh9bbBGClE3O2Dv2lzeLwZLL8WVYqORFCVCKAMdThgCaImTouV5U8SiGECLhCLUVVq2ZWdcJExQjBWUb3VhFkftW0YIR7SSeJ7njAbmppEBp2mzmwcwFqpEiVnjtNQstVE4eZnF2lHmLywziWXPNuL9ckuyEfSzXpxkB5psmr6yiSOdi0CFMeiECaa2CEUxanFfqlRacDB/wQMTbArXHz+Bf3QaucqdH/vZcQ/+Apbx99HS+0QapYtxWfj7kHxxf3Rfe9aFM2ehIM09dlcKONotbTpgHZfvIc227+A/+LexnHsi7n5WAdiWr3BUes8/yy02vIpGs6cjIjHRwsqjHKatw1/3gN5Awei4NeD4TihIWqj1Qhl+9D0pcdR8s0qJH51LkLkK7DWIECV7yLALJQUabeNRKtdK+DtfwEC4SAqbDWI/6IzOq5Yio6bP0O71YvQasWHKN64BCe+MQ+l+fkIELjuhAuu6jBinYvRetUCdNz4BU5c8Ac0n/97dPx0AVq9OBc4qat5GYqF6siZIJ+K0ILufRrafvgqOmxahhMXvYqOC19Gu23LkPfWXFTSwrVRSgXtAUrdEFqddxY8F/VFweUX4lBjD7ZQuubdNBY9136KNuveQ8c1H6PbN2vReuNnaL3yHRR/8w5+tm4J0nr1Rri8FrHcLJzw7jNovXc5itd9grZrFqPD2gXoun4Boj/rYoCdpKbwcHzVUtU6rhmEtivfR8cNy1Dy3h/QYeHraL1nOXxzbkWkLogGtLYllSvJCwovvxzuAYPQrP/5qEk3kfxSmPk7SQhSMtSD7SHcaFrQROjkuR+UdCLhxNx3f5WfQqRKZima5M5vt5owrKFDB1Baus8E9NOktvYBSHrUbtsJb7ofO7dsNo2cRqnUgGKhdvN2RHfvpJW7Hy3vn4ie819DZUEDZFRQbZAYhwjQ3Rs2ARW12L9mPZwVdWbS20MpeXDHLqovSsqKSpSVHoDd5YSlvBorb7+fI3Y3SiYPRW2rxojyOQUhShKqkprcNBSc3hXl8z/C6vnvwsdy5pKjBTbuMk7c4J6dmH96f2zs0g9LO52JJVf9BpkVpUijpIkRvCEvsHv3QUp1So7S3Vh09fVY1+cqfN7xAlRv2oOTX30MGb1PRyDAYUkSVjjgYvT87XTsP7ADb3XtjW/PGoQtvS/H561/gc1Xjia1CJi5UgpHM1tT+u0u+Pw+RNdvQ4MdZWhGrbB79tP4uP1ZWFF8DlYNnUBDA6ha+DEWnHI+Pivph0Vdz0Xd4k+QTeMFZRWIbd9HoyGKv1w/Csvb9sa6dmdjeYfeyPgLwcQBa7XXoSxBgN/2G3S8ZyQ2//ldLGh2KjaffQVW9xuAlS07o2rCLFj8aah001BhFyqyaiX72J/mR/nWHcg9GKRIEhD++WRAl+QIjdOC0p5RRXz0eqgSKZYDgcBhwKWcmDq0t5KXHZZ+Unj8kRansK2i6BDoRBFEpbTKQjfKiamVC6V+cjIfuZqdZJ6q4cC7H+ONtv1Rt/cAfrn8DeD2q7GVVqOLJNijmQ7mYRQyuZJTPcS8vx+QRXtN9VK6LD7Hv3U3vpoyG64GOSi5ZSR5iR9hqqraeB0KR19pVqpsvm0GmtHYCNEarCSxD5HnKHCzPyMPrQcPRPqwgWja/1zkxX3IqZEe8CBs8XLEan+D6qWl4Zowt2If1U9k4KloeN5p2PTyn1C2+AM4OapiWVHsfOcD7HzqDRT3Pg8XffUhMsYNQ1WrhijTpgaq+ayQFTmUwNoEo14IudjGUpXUuAGWrcZN69seQaaThgZb100QJNLYvrwul7e0iNJYIUWxasMOy1Ejy1PtQ0Or6dl90GTIpci/7lLYGjdCkPWupsVfQRVucaZh7dNv4eCS1ehyw3U4c8UbsA+7COHsHERiTmoN5sm8vSSEvhBpC9WxnNyadA3yOWo3I3n+TjJnrKwQ+0RBwc1iUfZVJBhEkgNW5/9H0h3OR/FnFe1bIVNjh10eqSDQqaS/prMPH/LFChhmVYdOHr7w+xJSN5Cjw0dJlU5ekUNuI8Id06QiG7lB7W6su2oEFlw+Au2GDMKFC/+MYHEHqmE+lxZEnA0q90qc+YgcC7x6uPLXMyW0azxJ+Ejya9/5GOseeh5F/c9D1vBB+DZai+x+J6PtOb3x9bgHEK2itHJFqQLJGSkJzcuTmUMwGMCGJctQumApqrdtQa0nilq3+Av5HMGmuMkJquOEKIL2qbZog/MXvoFTJozAexdcjfJrphBEeZT6Lg62CK3xSuyYOAULczrhL+dcj+o0G0569VkM2PMNOr75DCo6FOMgtUEVrfkggZhJK9cMsLjTWOV+tlUm20rGTaWHzcTKW8U/2RdaNVPhoWEjg0btwMaIWthnh18yXLpyLXYvXoYda1fCz852cVAJK5kEUX6sBk3278CaS67HG4164ovbZ8LephlOX/oKeh9aiUbPTkNpkQarPAfinWpgHmwKDXwZXDLx/l4yZySVeEhAaQWynN9JGj/SjKa0opnIyYK3eSMELC5Ey8Ko2LMdngYe5JzYlj2sahCAckbxficlinZmyZueoPlfGwkiLOuU1lcsTfOVMVpItDL5UCslSjSdoh8hWpTiiw4SVJHtKEU3qS9HEeUdIna5SOwoWPAFFnTtgx1LP8QvF89F8QPjKSlJKqgGOV54kGPGo8ikIWCj7LeTazkIHM1CmFdJ8W8Oifz+Oc9h98IP0X7MVci9+koUTZyMbQ88guhXK5BvcbI9tLbCbpZfafkUKQ6fUQWU74Fj115kfLkD+RVANX8vdxEMlgjVuVwZaex4th0lcWTbHiw7fQAqPlmM/l++Ddx/B9viEK3tKCWCBxFapY4Ia0dOYN27Ac6Jc/B5i174+IpxyO5APnv3ONT5bXDFyGVpwYdpUEh6y+J1RP00SjRzooWbtFqrKKE42uJUj04aJu6wjxYpwU0uaKeks5MLp4fdHPgcGOyP8sA+OPbtRMtlm2AvrSJoKcH0QpKEXrnuQzklmo2GSctkJdK+XIrg2Hvxaf4vsPaeh9H8nHPRdcxoGkJBswfZEvNywJFbEPyads2o85jBLvAryrs8CmbY0uLWdFrYQj7buiV5UDaq9+yl8VZJAUbjpkUrJAvzCLkgrPKDWWm+F15+LmJUq2kH6rBTE77smKxLf4XqjHS4qQr8WhJEkMjs1sJCCRuHtsVt3IltE2cjq4ij5d0XEBh9FeKnnwXXpRejywtz0Pby/rzSCV9BQ2oV8r2oh9rMDYc/B75GzWBrWoRaSgEVWEc2Ab3zlll4v9dAnJCTDm9LP0JWTZzLScxRzmfXNGIn5NLQaehEKFNgkM9OCw8tRvz7KTU2jH8Ywd27cMZDd+Dg+0uw7Y/vIV2vHOdgYNtRrVrNBptYlhv2NNa78QnodvcU5N89HslJN8A3azx6vPpb2Lt1o9FBXhih1M3zwZFphTeHYM92IpuDqnTU/VhyxgB0Oq0EJ238CEV9+6OmzoHM669Cp2WvIWv8MPj6nYNQ317ImXotes4eR0m0HGuG34Xc8jDVtsBFg79RBmtINVqYzvYgsAl4pxkcFoImjkSRwvLT6myah3iWUzNpZq7XxiMuV0g6pWOBnyDPRMmYEchgvavuHwY8cDM6/f4pNBp8FeqCLuymEddixlh0/uBFOK9nPftcgpoLz0feM1PRYeww7HrldWy+8wH4KFS0etvDB+WwHyTD7PmZZpW28UARN1pMayQfBZvxHoR4jTcLrX51Fq+Po/q9RbBVVCHmtaND39NMmS1J9h1N/qQmohPUt6tHTkTwd+8jVJCBLr+dipxfno51YyejdN4fjYQIUdkHKNalFbW4ME4REdTaLVm+tA6TNPe9DQqJeqCy+iDClYeQkaSEooSjrcb7KAUpOTSiNacpt1OG9rCS6MspYoDMCuiTjaqnNkLTvVUjWlzsjO0HeJ+cmxpVTpSRZ2gHvnZlafeTeIeEdzYHh4Je69VPe6gKo01ykbuPoytUQ+hTajN/qWltnRb66ii19nIga8NNOuvgk1qhGpAlr6XsepeWXpai8Wwnu5Srp9xNoeGyULrIvSCXD8tEnlYnV4RbHn4bYkFqDGcCdQ3T4eJgzuKgiFRUI1ZRAzvbw0+JbKeGMJ5/uVooNYLJOHJ5nXyYAd4bpuTWlsh0tpEk/V4H1SRVVg7bvpZ1rnVLwrPOITm9rThI3hdkLeUjlNvD8Co+S5t1tMjBxfpksPzVPF/FMtmzcmHVOyZIo6x7SxEOUCr57OAv8FOi1rCOIc1Tkw+GCMIGLEc6B1qQXNPBPOTi0i45B8vjTTiwlyq04Ir+6DJ9EkrnL8SnI29G1kFK6wvORPdHplITZpvRZAkk4kkvK0rpjtD2rfhk4PWIb9mOWKuWOOt3T8Ca5cXSITcCi1cinWJaIldUJ43SL+C0sWE4GmKKiSEUa9UJO9aMEjlatTFYvCvO7ylRLKu3np/JjJaD1UVxryXUcuI6WRm9PEUrWLUDzEMJo+uDHM1m36tGFTtasUrEN4MOLeEhMHgfTxmOqXelOtjQmrrRCpZ01i/M/LSMJ/XclNTkR8M91HFyLkdEIZj0PMNcmIf2JShchKSjAKJIpaqHL5iSruwHBFxUa1QvCQ4USQFpAnFPFzWDIg4wO9MO2hik0upt4fIeOAli7TIL8LlxjmTNG9s0YuXIYvmMj5ADVFsH9R9ZMMup3WMaMjSCmKf8h+oPOdcVEV+LNrWgVQ5fDS1H1EGDjPUFQWjj0KbwkBaT6ScbRvuUVV/jh5QBEaFs5aDRHlc+hpSFfWIc0hwIbL860iP1bZbxryZRS2NMK461Ciz5i6445bkZSFaEsfjXQ5DYShzltcQZLzwBT8cmiCdDfC61TYigUxVMe/MhB1etweIrRyF/y07kX3gSWjz1OMK7yvHl1dfD9u1mE/TGGXGZGCERuxZWiuM5UwaDaRomfeYHdab2wJovJqUkDeuX+qaf+Y/mQfV8qReBInU/T5p7+UcUwPwo4Ol+ZZKis4KOrGiBRD+YcpiPEv/mowGC+eXwd12ipM9K+q4s64taXz6l767ReX5T+VKnVRb9onqqLCmQ6mT9PUrf1Z//m/ZgB6uVTBV4seql+821/E95Kpl/dU39/UypM/p8uB3N99Tvpk1MXofboD4drozOpw7Cle2huWJpDlX68ON5LvUs3a9yKEsBLFVLndGhviLwKFhqqbU0MyKfamXXtvjF03Pg8Rdg/RXXoGLhJyhv3BCn/vYh5PTsYe7lUEu1VZKg0w5v4s08RP/s/2AhPhs9gfyuFLa+Z+HnT9yPeGUVVg4aC8fydQhlyVoSseTQJ2S1xv94OvaTICkBIe3iTYTZ/zQcgtQAxe1w8ssPw1mQho+HjEP8ncWobpCOHrOnoWHvXgRwiptK4kteU5PFk9r9I2FAaU3UiwsQxcu/xueXj4Nv+w5Ee3fDyfMeNY/97LpxsCxYBBdVa0JrMwi6uJW2+PF0zCfJJKlhUYCY3rVWE0Gy92n42dMPUTRasebKGxFeMh/V+UXo/sJspPXoyN9FSajSJdj4WauAtEfFfJGkE29Jxqmf+aOvG62xd55D5OSOiC1agY9/NRixsn34+UuPwz98OLaR4FjIHRwJ7dw8nv4bkiRdnBw8Qf5ZVkeja8LN6PnyU4js3YJFvzwXB5cuQ6xzN/zynReR1a0rJZqTAsmVApzApcRMLNFkIin06ot+FxEXoiNUn9LlzmAQa26/H/uefR7WDC/aTZ+Kokv64+CCz7H0plHIPbAPDpvHODRDDgct3KTZuqbQWQq+YnIjcU0V+Xg6mpN6SIahuKmc0wrtIWNQ3gMZd0mCIxKPYn9uDnrMug+NzzoDO196BZtuuQPxYC3yB/4aJdPuRtBPPLDbhSW5fpSveKSoW8pA+36g3P9b4gN18Z7X3sCXY+8xLzTJ6NsLpzw+DZFYHZZcNxae+V8i4XfAJ99NQuG6UntTtRhQu7cOc9nj6SeQtIdFXgLNGLllsdLC0yYeX8KJ2kAQWWf0QIe502FPc+EvYyYi8PyfEchPR6dZd6Jpv75AkHhxyWVxOMP/lQS3HwRdIhlFmKhx0oxP7DyIFaPGoGrJYsRPaIIeDz2InNNPwq4/v4uNQyciMxRAwBMxa7u8USdCFhfNdxkptMWN/DyejvZU704KOrQuMQ4PP2u7ZJnThXbPTkdOn14olaE5djzce/cj5+RT0PnJRxBvmIMooeQnXixybZlpnr9NPwp0UU1UUUbKnyRfHDU09r31Jj4fMdGsw2px2QUomXqz3OdYMWU2yub+EekuqlkayHIIW2K0bI0pfjz9FJKmGhUxVBEX7OzwQDCO7Gv7s49HIRFOYMXYGaj449sIe1zoOv0ONBp0EQWTHPLUaJRuUp+aPfp7Pf6jQCcHK7UrDYyUfg9S53v5u7OiEusn34etz74KizsdzWfdipYsQHz9Fnx9/V1IfvU1C8YqSNWGFXpLMxhGU3Mkye8mUZ5yTGp74nFY/meStkAqRcm95YdW/ypWsRYbsFtgo6GgdZQ1kjAd2qPr7LuR1qkYW198mdztPqRV18A78EyUTL8HiYx8diLvVz56mZxmGOR5/Aed+aNAV68VVVZxQf1g5YOsQhCfFly9HituvBU1y79BvF0T9Jw3DTntumHvewuwaszdyDhUBo/TbsKpykr2RVlCgq2G5ZM3X8FoVMZ/XIjj6V+VxLc1b6q9KEmye812pOZwbWYFcigWRnWmF51n3oNG/c5F+drVWDVkDCzrtyHUuRg9H5yKrJ91pRBSjxFApE9K+pbCR4rO/T3c/SjQHbY//8d5zMt1Sz0INf+mOc3y197G+gn3IbCvDN7ePdDz4YlwFhXhq2deQOn4mfBTx1vMcufUrvZ0zRfS2NBqhdRymePpP5EUwdQVU7AKoNahaTAr0qIOxCmodrsTKLllGFreMAThQwfwyY13IvL+UoRz3Og09VY0veQKJLUC2Untp9l7png8Drtd3okfl34U6P4GDYchLMCljtQ6egetG63t3/jcc/hqyn3wBkI0oS9Cp/vuhMUZw4Z7HsOh2b9HhuZrPcxGKpYjTOraLI40uR5P/+5EkZFSq9RWPgXdpo23l+BreN1l6HzbMGpLG5ZNnIPa5+fBgwiajbwBLcaMRYzaKmaJwW6LUQWL2aeA8J1E+z5Ovvvxb9OPA933RF29dFOeBiQ8Jx6gHGzkBnF7iBzNBmcQWH/nQ9jx27lw2CLw3zwB3W66ktCsw8q7Z6L2sVeQb3MiwYqI1Jm9qmoIiUD+X19mPVafdejz8fTDyTQhG8y4qerbUt/NwE65srT4oZrapSocQ4uhg9DhzhFmVc7qmX9A5cyn4AuXwn3tYJTcfRcsfp/pY+NnkxeCnC9pS0Xt/Cs1+v0O+u7Hv00/DnQ/kFLuPk3kpmRVlA+MEl4emc4VAXwx81Ecevxl1HkcaHvzELQdOQSxSBCf3/MQDj77GhqTxGrnlFYna/LYyxEociv/nhYJ+kn8lH9IS4+Ppx9M2kWmiXsZa06KNFHoWkfKYHMSM+5YEgc5yPNuGIxO4280DtyNM+fim8eehSVag+aDBqDN5MlwpNnJ/9Tm7BdKRIs4vAQP8xHY/tn0LwGdkX3KQq5nJlUuKCiyjHYtW2KhbVV1WDHjAex86gWKbCuaj7sBrW68hhcn8NXUJ1D6xDzksDHcDoW/T5ggilqO42KeWg6k/OWoPJ7+cZJ0U0R1LU9ysO20DEkbNxUAUZKuwhpD4Yir0P7WkbQw49gy/TFsf/hpBBBG3tWXoef4ibD6/aQ8iq+Qcny4eSiqE7v06AFdSs4dVrf/Y+KmRKy+clTVogpuSzrsFRGOqiewde5cgjOMhtdejs4TbqGBEcOWeS9iw3SC70CtiS6u8BMOhbviyFW2ZhnO8fSPk9qcGkb7KRz8L2p1oIpGQ026B21GXoETh/8asVoL1nOg73l2Ls9HUPSbQeh0y3jYMjMRTUTMJhqb3kNQ39z6K5Tx0Po7da8cI/9s+peAzhSKR71jUCvb6vEhsCjWioOWakK7yO1RgpNSqyaObY+/gk1zHoG1Zh98F/4ane+8CZ5mWdj70SKsvv1BeDfshN/nRo1NfiNWVMTiePo7SW1jEEf+xc8UeRHy7WBRPkruuQmFffuY3XafT3oS4ddfRNybRKPho9FpxHVIso21f1nr7BSlXqrZwazU5spRWrVejshGNR4Mnfgn078GdD+QlLkKnVpIye9kpCGNRvGOMPnEax9g18Q7UVVWAVeX7uh5z23I6dkZVV9/hZUT70ds8QrksrYxa5QjkyKfDaOQqHJmqvamEdTYKaZ7TCfx5wStR7nWU6+Nspr1bXqpizZMpUWsKKVijJ/SHt3uvhkZJSWo+XItvpg0C2WfrURGdhpa3HELml56IeyUDAqvofu1a0uA+q4Jj0R//kD6j4BOSXUxFeKTBDqFKFWAZcWC0tY4B03wg/M/wsaJ08yL5iLNm6P5bTeixcALETmwn9zjaeyY97pCrxGsNFCSYbNsXGEjdKgTEtrtdIwn2Z/JpJtcl6aaPYwIB6JiB1vI2XYTQIUD+6HLzaPhLMrCjrfew8opj8O5bheyS9qgeNIoZPXugRiNAiLXxMXTskqRI4HOWLyHn/NvxNx/TtJpXbE4n1G75uA/EtFGTCcRMXN3FN+8KLhhC764dyqq350Pm8ONE0YNQ9sbh8osw/ZnXsWmWc8gvbQCPqfDBLdRBEyp9X9F1O+jPcktZUfUuDwSVJ/hcBI1hfloM3ooThw8kGCyYu/cx7GK1ihqY8j91c/RcfKNcLVqjbj0pECWsvdSkk198b1k3CxMh//8W9J/BHQGZPL1yfJhbfTVVJ8Y0WdxQUvc7L5V/ExyEhtcBBIOlmPtnMewa9482GrjyO17DtrdORy+E1uifAVV7+TZiC79EgXivMxMpPmYTxyZ2vNWE0zAd9LP0GnSTUjr3gE1mzdh9dRHEHh9EeI+P064dgBaj7kalqxsGmLkaGxkKlOzL1ibblKbE1J8TX2gb4am6FA6FtTr/2tSkVQqhY9IEID73n8LW+6ahuiaQwRde5x413A0GPBLs2Vu9axnsevp36MoUAWrQ5F2teUuNa9rXEv8oheq6G0w9SP5aE2SZLL2I6yzIg84eUj9Kf5dJBFEtcWBhkNHoPOYgcaPtu3197B18lzY1u1AoqQZWk0egcbn9TXYOVqrelSDTjyj/nOEJbRrjnbXdqy69z6UvvYuvApmOOhSFN88Eo4GDbDrvXc42h+Dd/23yNQCA/Id5WClyql/9WTK6Dh6kyXhTDnZFZXdou16SZh3FbfviPa3j0Xe2T9HTelubJ79JMrnvoRkvA7pF/dG+4nj4S4q1mRBfRgR024mz8PteLQk07f85yjvCiZTRB6m/fhPJITNL7yBtQ8+Bcuu3WjSoT2a3DcBead2QWDreqy//wmU/WkBfBYbvDZZuwq0mPInHk3pfwNCUTzFtbwBNyotbrgHnYu2t12FtMIC7Fu4DJumPAzbp8tR1bghOnCwNb36MiRd7lTTUKKb11cpiM5RnH4yoBOP0VZqbb5WGAWZDIokZSdHqVqxBsvvewg1i5YgkZmL4tHXofg3g0zs4r3Pv4q1sx6DtfIQ0jRJfZTVtL7pBT7BL0gDvKYwD+1vuwbNLj4HyUAU2x//IzbPeQ5R0gf/qSVofe94NOAg0wRNUu4j3ii7XYxWg0tRrMyPR2n6yYCuvoD1TanvOuq/62+kqgZfP/Yc9j36LBy1ZUjveyoNj9HwtyrBgQ1bsXnCHQh8sgYNkj6wbxByycdl4GsMETbEX+Wvz1LH+mvcPUz/iBPKSFIUThMRIJaypjVlZN5ewyGjvGIWbdmUeyJIrqrQQRxAURsOUZH6ep2C7rePg69tS9SsXYe1U2ag9r2PkfR7UXjdZWhFCz6WkWcCcv9V5b/35a9+PkrTTwZ0P5SECb07SzONegtN6cJPsH7yowgv3wBLcWO0ue1aFA24hKiow7rHnjTA9NXVAor5RhBkBXknpYZcEd/vufqG+c6V8AMtpdAZAp/KEydS9Tl1kxqa56U+edKWcCBWZ0V1hg9FY69G8ZBBsFBN7niZkvn+OUhsr4CzuAXaTxqDRmf3Yt2YUcRqXsNpcx4uzE80HTOgEzpUCeOKYpLFr7gfwQN7sOHex1D57Juw2ONoMLAvWk0YAWfDpihd9jm+Hjcdto0bgDRN3elNibQaUxgxGkrgMSBShvztf/u1vp/0aJ3Xqo7UEvzUig4nM1AemrcME9iBKE90bIlu996CrJNKEN69A2vufxIVL3+EcDKK/IvPRpdxo+FseoKgynslJ5VixrWhwEI/5XTMgE4VEO+rjwxqpmmp3pJRWrDaAsnP+175A758YC7i2yqQ2bE92t91Axr0Ogmx/QexetpT2P36n+C3KLKRA3pPRGpzcNIARiD6IdDpAsHDBJ0hr6rfgqktfQeoSivSbGh54WB0GTkU1kIXdn3wEdZMfRKuFdthbZyPZhOHovlF/ZB0+lDLB8UpNf3Ep/Ykm3WGzEOPtx7RdPv//3TMgM4kVkNqUAZHSuoQfkSMfpOU0ZJ+J8ET+2Y9Vt85FYfmfwpHWhoaX3URWt56PezebBx4+wN89uAMWL7diGyHD86wm+rQTeAQBLYI85T7mnkaZ4aeIgln5CF5ITmiXupmiZr3MjhjCRxIxlHetS16TrgZuaefhljFbmyY+Sj2PfchbNUJpJ15Ckqm3gRXm1ZwhDR/zPxoEQhjitYk3Avv9WBXXVJP/emmYwt0P5SIOi0UDVkiVFNWuOqCWPv077Hu0eeRt6sKsR6NUTLjdhR2+zliuyrx9azHsefl38GTrIXD7aDUtLGxnAYQ6nmBTgCQoSDYaekVWSF8ARfKbD5kXHMROo25Es7cPJTPX4A1d90H28qdCDTKQ+ORg9HuhiuRcLuNby1psSGsJUXMVesPj+X0XwQ6+egU01fLVVLiQvzPYo2Z9WOH1izHhrtmIzJ/OcJ+kvuhA9B2wjWw+9NQ9tZirJn2KPxfbUOW04ZKr8JlRGFVTGYSe0XS1MZya2UENV2L0X7iMOSddQZildVYP3Mevn3qJUTj1cg+vSPa33kH8ko6szyplSIK3ijQpRK7wYi146A7ZpLUruYoJJX0hgQt6zYdbpFrw0LwEZDVNVj3/JPY8sjTsOymhPtZD3S55xY0OLUH6qpKserBJ3DgmddRUBuAx2NDMBJDJUFXdM1laHvTdXDk5OLgx5/gm9tmwPrZ1wgXZqHJTdeg1dArAV8arQyqYQJVUk2LIORbU8wPAU6BaYQ6SeFjOf1Xge6wCch+JfzYwQIhYcdO1isxqXb5ixSmXpmkVPfFSnx+L7nfp1+Q36Wj6a8vQcPbhsOTk4OKlauw8aU/oV3fs5F2WndEDx3Cl0/+DuWPPoNQMIq8U3ui2503wde9E3Ml0MgttRRLyTiCRc7+KqkLNBxE6o5Luv+ixGYwfc9OZ9/LYjRyUZEMnvsDNj48D7m7K4FmRSgaOQgFp5dg58p12DTnRbjWboc3MwO5t16HNlddhkSmDxHe6rDZUlawnNAig5otYK7/zek46P4qERhqCS0DIi4iPPTyTpF7Jw/5yGo3rsOn02Yj+u5naFgTR62HUrJPT7PEyNum2MiqKPMge4TeKqSNemY2g6BLgfg46I6D7ntJ2FBDCBJGwRoA6gOTAMhDqtIV45XRCMp37UJ2wyJYnB4zq6H3peoNQCYjpe9lJmGnrwKufvpvT8dBV58Oc76EnLuEiALiyhtXL/nUSuJ+ApX2FYQJJqlfh4IFKnK5+e4yq0TqgSX8KRdNj9W7Wo6jDvg/H6bTniI2HEcAAAAASUVORK5CYII=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%20iVBORw0KGgoAAAANSUhEUgAAAJ0AAADQCAYAAAFq51PyAAAAAXNSR0IArs4c6QAAAARnQU1BAACxjwv8YQUAAAAJcEhZcwAADsMAAA7DAcdvqGQAANEQSURBVHhe7H0FoB3F2fZz3K5L7o27uyuBCIHgbsVKaUsppcVKoRQK1IFSWkpLseKF4hAgQPAoUSBGCHG7fu9x/59n9pzkRkjwr9/X/0327tnZ2Zl33nl1ZnbWliUgC8DGU9YG/ucZcPBPyh6DM+vgPTsTmQdpnm1I2O1wZ2xI22yw8Z4dGRVgDls2Fcn2PeZ7WFMfQ8bOhzMpFqbMViZWwex2nnddZ3nPxjw6WAVgdwKhRmx69ynmdLixui7JmlPIMvGUKWNZmEFZWc05O+8hpOY9guvOPxl2oS+slR6P4OCBvYhlGrZAETpNu0DNS2QdI0/M1sbj2WwmRgKkeaSytjHHZW2jT8wmUnGTovQU/xaOP9ykJ1MhXiWyGf7NZKNZ55iTsxh9apbEAVw8FbpdrJSHATZw7tPQXRdbYNGIdOW55d2X4BRJHQGTIlLY4Mbs+35r8rBTiOGYM7D40Vsx8tizkfRUwOFII5NxsEBRT03k3xwFTN/AA7s9AVsmyyMBvz2NJTMeQPcjL7QKtLNA8GbbQBb3Xf0T9GmqxdpHHoftvfeRjqrnSd80sXTYYHd54WzXFuXHHIrSk4/CdY/OwD1PzoCtqIyVOWGLkgZbbr4N/mHDsOSM76KErRb7uFIuFsRetLNBKdZnT8KeYRrxS7JgTyZMbvAjlGqCc/AojHn9ESxr019Yp7KzS3vD6fOYxnxREEVaiothZ+UWfRJZ1pgxZLaJYUmCPUHpbJD5bSdz538L9EvFmF4WpFJRxMiLje4sJSENJ+8WpWwYuGQGXCRfv3lPovTyCzFyxduIDuqJYevfQ9LpgJMSY+eRh50FxkmX6q5dkXH54UnZ4Uu70XfzW5g1aDrFDNgw/GhKHns9lsGkFx+Aw+mG/7vHsmEZZEK7MLUlSMN5Zb3h8ZCGNkpAKg5Hxok4pclNuYoKC2IcYWeJH0vCKYobOydB8vgp7zY3XDEb4t40QqJhrmA2leVRGdT77QhHY+h6z61YYYtg/MY5SEUiGPfGYyiKZRE+4mC4EzFk/U60e/BPSMez2OFST1iwE0O3z4sgyRogz7nSdsR015GhFLGDiGmaZMo4SF+JMRndn8wST7tRIgmHAw6Sw2DozIlPtF8vdD77FBRe8WP0fe0ZhFwOlEYdqGtTQcFKoynkwfCFr6IwlmRhdnacCxH2bbBrN0RjQVXPtCyrSKYQ6dcP7hUfs2lNaNOlihg0o7JjB7Sf9Q9079kLy8sD6BCI8pEmhNwOYpVGAUVu0FN/xUGP3AFfcQXiriy8WzdJH6azL3YYgFL4yGemoV8IogkbDql5jxg67Ji+9QP0nXE3G5DXNp8PMo4U7MkkO9WX62WyS8ngodhR7CAPmpTPDEkWFhw5DBObVplrU6Dhc/boMbNfRV0qRe7fyU37BZmKdhech4OffNCIpaDVkzQ2ZWU4tGY5godNYE+KPz4d3Gli1qMXuv78SnhtlIIcWFZvD1CSLZnA3C7Dif1et+HLZLA2HcMJtetyKbtgn20z6Ls96PXY35EiKfKQIp81sJn+31y+z8IE+8SwNTxe0Q9dPJTdbBx933kShd2pRHP39gkq8EDwxqVXZRsXzZcxPCDkMGSzKJ9JVi2aOUmjNFW+Q71NE2DISDUlDyJJckg/ytZRy5pbVvfJ5NOmfFzXkO0x6TSgoJjtZ1pWN0Q3ybi8BstbyNt+eQ1S8Q4iQNvIQmWE0uhVXoTlz/4F9h40fXZfIR+wYUK/7rDFwuYBgcq456oLkJz7MNLzHmcCccl5DRliftzksciGm9QRWFPXgrTTx3tjTszaRp6SzWQyxgvIZpPZdDJuvIPuk07kdYKHfIc089CjYLpt5Kn8La8hReuazYbjqazKyTCPYZt3HvgVWYXNMk21I0X17iSWa15/gtetGJwiakMKmQX/Yn5jzkjiDHxuG6kXN1kMi/fp3BGHnX8ZXnlvFZyBAB0wNlY0H3MqnaNMngK0LaSagwpg9EmGpjaah3SoGT885zj6WpZisQlVQ6yWRlz87aNx5eHT0Pj4c6h/7nkktzbTLsnl4H0i6qShT5UWIjO0B7qfdiLWVbTDOTf+HtuaiSvNpOhsm13dJztu2/t49+DTkVm+kOiTsFk+SPZwUu8LubzXIGuZEdtkI2yyl6YhgR207IOeuAfb5y/CwEsvhu3lfsOzBc1RKZsvDKo0GY9jQv3HJBEvVFik1G8u2J17eQ151aR7e4LSlJrHZ6dyCHTqjLJfXWGkY/T2eUYaXNMPMtW3u/9WhNl9KdqNpmicnUT7QfVVz3v9/3YTmTxXCGFngRGXE6FL/oDNVXQkkz7EnBS/l2YhPX0qfAlywp9/bcyrx+g+uiwuWg/KSpyFeqtp2HJge4k0LGmMsgPscNLWynlQLRE+YKd1cyeciNDguzJumlMbIuyEjNuNArJd0GWjbCdQTC8iSJaaKBpa5QLdX3kE/jtuQBhJJC47H3GaAhvFLHLiUaiL1aHjY3eg9NcXY9iKNxAr8SHZuQzt/nA1nBFiQFLkYSeG2Sh9loCDtBG7ONDiTSJAg56izDqZP0w32Z/KIE7TkPaLLdWiNJUUnc+kG8F0yMIwm/PzbEQ/zYdC5K9YMobiay+FbfJBaAmmiP0zIIsj6XKj9Nrvo8vNN2DsirfQHKNBYyWRRGMOP5Yzx9Unm6y2YfzS1zG/31R46Gk18uFCMreb7NPjibvgqG+Ag1p79dpV6FBeDlsBm1xchU1Hfg8bOxWjmC6ev20lRrxNXzubTmRfqx6OAqeJib4QSK00OJOYvmElCUEFmSaXZx2Wtvi8IEU78JVHccRHy1gstY8SpzWuQv3QAUazfB4I0aesLSQL9RsIm9dr0kyBNvbUYc89jdKfnccQ4rP5Ikl2YIL8N/2NV2WOdsJuZpQ6G7NHH4pMXQ08JPSnQTbrQWL0MBz8+F+N/c6D4ZbWBeZhRnE/lAckYvvoKPb+iK0LGSXscj/yoKJaIbsLjmxegerfXIFI3DKTAkUwCaqlHo/cts/C8rBfzyHFf9EVq/DR5JNYnBMfp8I4qW5d7u7eYIpSgfsFGryWubOzb110dS7h00GWcxeG9BagqJMWyUbelI79cMNmPP/Ku3h1zlx8+Mk6NDaE6EAw7BWH0POnxaJ2ItWy1EMalyC3qDi7jBnPspC6ZlVsLpVNihEaDVtVVREG0hU8ZMwoTD9kJPp3bp+jvUYWhA51ImN3PWuj9c46aRWzpHNuRGIn5HHPW4BPBSLqoOpMxagjlNVbQCTdZE/r+U+DfPmC1nXolxyT9Ds0/3I0bGNPpyVJ099iZMSHts+8D+VFJBOpaneQQUROO/Xf4CNh9zppSC2TLho1vvEgiqiH7CwwD0qnJscn25rR/QQa1iwpkwN3nDEv41tkkiSKKK7UNBqoJCuPOFcUM6YyTYJl5j2yi6uV4I5Rh875FyqLaU81XCTkBKZyxrDLXsCbd//OsrVMCc/7N0oYILZGTiDfTy5Ol7ZlqJ11LxExriTm3nM9Youf4S92ORtshqSo3e0kTEWxD9l3/0V5Jw5My8NOCsrna36T1PDK02JxpmXUOob0ekDpQIzULBp7Imhq0DngQlMwxJCMTinT6VIZiphH+MNFM6wxn4g9oDtY8cStqCorR2lAPqRaaSoRFvzNZvHcEk+j5OCzlGgouBNBu4TDVJAmOjyzdWmaXxudCKM+WKmdQb4Cet1zZFJIaHRJCi5LSmtIx7iXqpp/jdDk1Kp+80lnrhF00lUxf9Efo8dhI4Ud7FohnNaYHEHDPwbBKJ3fU75/Ff5+wtFYdfk1sNVuoIXwwxNmaD24CsXHH4S+046Ht1cH2DylBtFsNIp4Sz1i2xoQ3dGIaGMQKVmkWK3VEE8lHDQGzsoCFJUUw9O+Ap7CUtj9qtyBTLAFkQ8+xqoXX0DDrLfh+GgrmZMNiCfg6NwFvW65ARe98Boe/N211pDSzL4jYWclpXYP2TVH9v8BkM+tsZyadBSuyraYvHx2rhPIlD7ykZCTFMuHkV8oYWitKfa8/qpBrKgoLkAPUJrDYow9oIV+uf/8kxCjuzdq20KMWDgTdvqZY7Yu4vX7GLV2NqIsRG7kmA/fQC3DaeGcYu+N2bqc55gZ4un33IPkWaUtwZiPZyGWSBvhGbNpOX0x8m+/Doi1b4NYOo3hTz3MvJSBfTR+LwTt8RRqli6Hh8z0cvkg2NuXo8bjwLsdRrAPkpjTazy8FIrQoP5AYQmOqlkGN9WcgxXVzXwZDfTFEgePx6Z3FxLZFJLk1RntD8IhO5aTt4kxAxGN9mQ+qkVw2zZ4qcqCNTsocHRvNdi9B5gBr1n9RyOwrQkuL3mQOs1BJN0OF+qpRrz1ITj8VNosVN6nz+kkC7gRT8eYx4sWNx3IliQyPg8iNGdutxNRZndWVMC3sR5RUtiTJMWK3SiKsbwUFXhbP9rWxIw0u9NeROjySngixR546dwnKHCJNm0wdeWcvSkYIoKbOlYgSivS6TdXknEjKEokMeBFanW6wb1XvYVGUrI5HGKXuDBp1Xvo8OgfEE4RkcatSPXoixF/uQOuzXWovuFHcE4ZgwZyd0lzBm3vuREtpFRVfcJ07bDlcxH20CfxZNBr9qMoj5GX9oC9ECwi5lVbW9Dj2ivg/Xgzut72GwQrivH+4WegeFR/7PjFHxD1ezDk9j8gxBbX/PNJLDnv58jS1e5615+RXb0MC87+IfrdeTOyTSFUeF1o5/Gi6sfnYMGNf0bPR/6CNK1G+eQRWDB4MqpPPgkdfncDWhatwCYnI4o9wJais/DKgFEo2tIAO81WUY+u2LbmEzgH9YFjxWqEBw2Eb9kyupRDUfHWh3BUFqO+axcT/DqHj4KnZjvCleVwzn0f9tFDkApHkPp4OeIF1eg5bhg2z3wFtoGDobrTcRd822oRr65AzJ1A2zeZ7/ipaP6QPE+3NuJyoLgpZro4Wl2Jw5azi6X1HeQ3OcaSojq6UaXkmXbDh1AnxdHj8MkoOPU0jPjtLxG2x1HT0gI7o+s68p9t3nw0hJMomrUUAYr6wJuuxaSXH6An4kdFfR2Kzz8HXjohnQ6dBMxfip7fOg62Tesx4fHbUTB3EZIeum+PzsTUuU8j1sxya3cYHGTyEmQZORG25nQ6W3vVL9H999dhVpf+lEgvXFQ1mu5wy+Dyd5yKka4CVQsdckZWGqyFKwUHI1OpBw89kwQbGXNGqb+KUZhIICnrp3FYCkbGFqMIeBj6RuCmM+lm+Bazu9HoT5LvaPZoQtMsM0SB81D/jd+0Ch9e+GsMuP0qmbp01pOyoW7Gsyg/Yho+6DSAek7G/JsHByk3dO1ibH3mVVScehRje7p7dJbMCEvZsUcj7PJhR8KH2MQxNOK7fLivG7JUN8lx49ESo52mXux46tHwU6sz0maX591a6lAzEsyrdCqINdffhLUPPIVy2sJdsc5XC7I0dU432n/nTAy+/HtIFJCtbJQmVUerY1z+nQi2Bil8kjsTCmH+r/+A+ufeQPv6ZhOGfRWgucAtRSXofvTh6Hv1D2ArLqeVEfVEjF3w6QjmIYdPiE+91r4fhvyTyH7rSiMAXwRS7hh63HE7PjrzCoxtWEgiec0AFImV+7M7CLXWCO8NusujgKfjtqxAl0lHIdi9Ex2A+ZSuz07NMOIYs2EZ6qurUDJ9OibWv09Xlf4i7xnvex/I5WH/FPwUMIMakTrMPu0ncJaVIfv66+QnecgWJKky2sScaDruaNg+/ggjnrmX3VhoIfM5wKAmBL8opMyocyz7UnlXc724sl92Xpse/JXMPtlmYDamAWtrzPoLwe6B+5cBlkBVinTzDtAdRLaqivEH0/fPQJ8JdiGoEyVXbClzI89W5TMc55kuVpqmh6FpmiZNVsWRtnw3hY0GQwZGbDLZib/zbc75dwmWpZI9Cq54L8t0473znjG1mrZQ/5uBKP22njPIkYxm0N5glZu8qw1FMff9j/DUjJcw/4Pl2LiNAVKU5s8trFWQ9AHjWporDboZfJTMH1IhZEdqAHraGk4xTqoVtfkDfnSlKzdh0CAcMW0Sxg7qjTJ6RszAZxOmrAzLVqMNctf/9T78+u8PI+UronJSRVqmodLVLlKD11k6qlZbiYH5a1FHOXJ4mSuB2qjRgp15zESB+WHyqTz9UKqusxp/kUOQpl2PhnDVj87CDd87C7YBJ5yX/XCLJoxzBeRAFBD2oup+x2M0XaIYNxnmBbue5slMfWq4Yo8yW0O+zH2Vr0H8wT3KqA3IOwrSTavYUJuZtrKhhLx2xhGTMLRzW9k6FiA+2FWZZqV07WrehvT8x5FZ9DjSi19AcsHTyMx/CrZIA5FknlYV5+eIsnTz+7Urx7dYfhmtkQZfTV6TRwGXJk3ILv2POze7amuQ7o9GB5woSkXRrApIaLsQSlujBn95/Dn8+LbHiZTlgmdtNMihGNJLXzAF79Z6NjDN1juHHQGn18+AyGJwjRrcdtGJ+NEZx/GCiJJnzTAcny8dcQxCTms4RKwyplsbw0QWEFN7Uw1q5z1lXebX0LBcGxXsj04+FLdcdLyVRrDRf8t+8LKRCw32SE7zkNazdHAzy2byapeL9qcfn4KLTj+K5bF8h9WgrN3FJ51oXPAMMvS6LS61YCdyolp65ZuMxgw2RuIssITA5gjg0jOOZpdY44TZcA3/pJlPSElUdhWrZ3VIIFIJesb6FY/i4pOOIVKSTDv/WdS08rFr7U42dgarUr1WWbsol26ictvPaD5dcxXVt3svc9m/QzuRj79adeeewC4r9aoKO4b17WqmBdmR1r19QDZDLW7cTKvMXcgxqgeDaANGQJSLaXTVTWYpVHbXyMGdDQ9uao6g/UHHwT/iWHiHHsUA6gg4Bk2HnYfOziFHko8OQ5g9YrMlMLh3L2ysqzMq3apWXC0kSCmjfHklvk1HzG/BToFIx8JILXoef/7X87j5rgewlYE4PAHYNXSWZ3YymHnM6DyrW6xpDuu+EeBWoLxuqgrpyBTDAztRo1lmbs3UqtPZeHZ3htI7sGcn3P6LH+Hg86+hHfAZgdiJnCarpM2dLIAcwCCGD6alpS1ustP0qDhRzU5eSwk33ZBrLaVNJI2cqVKli+s13GQQZmY2TOOEaoCd+lDlpjWux96S5ZBIJXltnudDuyFnLWHijXgMrkwEo0b1xfmHHYaRXTuiTVMLgis+QeOyRcisXINITS1SIXZ3Mo0ku10D97JXGjV1UHGbXiKoQfBSAEoKUVheSUbthPJBw1E0oBt2FBVizvKNuPell7B02QpGcD7YfJZk70Sux9EnZx+64kr4nn4Wmx+6H5XEPhb3wFbqR3Zyf3Q+4iS0mTgc3kIKgJ5lF6TCIcR31CJa04RwTSMSkSilmN0Ta4LTFyDjF8Pt98NTzXCytATO6nK4AgF2l5fPxxDfth1b3liIrS88jsh7H8HFMEHDvjUMQQeefh4aTjgWV9z8R9jeGD8tG24I4tDXHjRO5EfX/AWfPPksCqjz7Gy1z+ZmJ2j1k+YfbHQqrbk1TYen1HPsQh2KRYxiJtgy0l0kJv/orGe0aspvmJ2qI+unW2VDFEEkyCItpdVof9J0DLj2YmTqGjDr4JOAQd1he2fC8dlxrz6IeT1Gm77fk6m/STAN4jF6zTt446QfkGWlIVLkFfJLzkX7nwP2gFCQHtZEjN1MyxJlCZhiTI2Y+8nr+e7Kw57XXweo14xi4llUzMnVLhg292E0aw6NILE2ipEgFyrvRuWvW4OlQnal6feeafmyBPn0PctpDXsh5+8wFAH61faLz0DvV+9D5yf/gcbOlRi97k0M3zIb/Z65B95UipYuizGfLDDUlFItO/lIRKvaI5D0oPLKi1hrAkU/PQ8j33sB3Wfca7qriN5IkyvF8u0Yu20F3Hx2zNwZaCa99sXreyEnYxWhehpx1U+xbPxp+PiU76BifR3mV03A20d/D0uOOw9NXgc8V16Ij664jYZdijWLxnnLMea+W1CXDSE2cz4LtqNlwRrM6X0YKgcPQMyTRnTVOngjaTRSJUmuw3Regp98gsIMzf9nQU4t9LDj57YbgsrLLsDQmc+YRVhabybL4EIMAXomo648D73+chk6/eXncNI6aDjtgyNPwcS6VYh4YiyDJo5M3IgINt31JCLBNMIs2JH2sDxNFbMuPpeh7SXeKInt3b17Iacscg43FrgRvO2fCNCbkD7TpGDCy7g94UU4U4TZZQOxomoYOpx4HO2mE1Eeovi71f0x8ul/IupyoN7NnvB6sf3td8hvNF/vrUeYlidL54PuqFU5G16XTGJVwd6qwui58S8/gPk9R5uETDyBpM+NZIQllJWjJNzCRA+pkEIiSS+YJiaZiCHDPD7qnngqjEKZjji71+2iciY1GLlFS31wx2jeiIRxW+k6RWnn0nF1eNIEM+kAy43HqToc8CfId7wWjPnoHbx26oV7U85P7V4RBApobgqbQ7T9bsQdacTl3LqIEJmlKOmCJ5qBnw1J24poiy2nM0AEI+RyZ8BLCrMBXuaRw+CllXHyGRoIP5WY020nrh6UJJwoRYBpLrbfQqw17IVcn1cfQ9GdV8CZiCBVVWSi+ZLLvoNmdwA97r+dBr8FwzbMotlJYDv5L8sAp76qGoM+fhvue28ksmlsKStEsmcPFu5B/MyjMWLV64hOGodsRHRMkned6PzMH1FPeyy6NjEcrKvce/R9L+SiZLrl9ynAsSPCFmtZcpcp4zB10QtY8sOfIlZdoTlkeF10cigERZdfAEfzVoqfB4t+d69ZC63VOgk6mNkUBYnVv9jjSEr/T5AuBTr86SZ2tx2xTS0Y/uL9SDqiOHTHAlQ3KbTcHfZCLrxoIfxbG7HZ60TfH30H0fF90TBrLt7qORZVdBDaTZ2ETQ/MQNdfX4MSRwWa7/s3ev/kR9j2zOMYPqQXChj49P7Zd5FtX23WH1UX+OAY0gaLpxyP7rf9hj3SguJjJ2DjFddj2z1PIu0vxI6HX0WnG+hk7gF7CYQk09+cQaSYqpXa20NnMs44soD6rClOHVOkOJceLnlP6X72u0wOVT31neV9KMLPMLoq4jMxTUrTqkjdxEhpWQSpEt1XOCo1EqOgyj/0+CnehF0CIStrPFkKJR9MDOuPIJnaO2AA/O26srIUvEl6qX4vNh82Gv6CErg0puPwwRu3oWXkMNgG9oWH3RkZO4DSLiXBBp7/LcTTXiSG9GOQRrUyfiiaeL+guAKpYUPpbDgY9rpQcO5pZolZyyHjDWJ50BQt3VaKsPBjix0U9f4XnQe/+IlIbt2+HaO3rkCTkw4mu/Tk22+Gs7YJ7jOOIlIDQFcPQ395BRLLVyDooWezZgMmbJkD15jxqL31QbicCRS0b0/9qFc4XGjzzofYHKxBfNZCUjOOabXzsZ4ObpoFHf3MP3NoEWSD5bo7qJsydCc1jyuvxO7WWIfNkNuVjmNB237of89dZFxmYFwQ9Kcx5DdXov/3zyLRNQ+bRoL20k7prYv5MavHNNgXaNQTaHfb76hC0vAls2baNO5IwZ32wemxmcYsrB6KwoOmICadmmCXEy/zlw2RebMPvP8G2BNhlCSJFBl4zWPPoT81fLvObdFlxDCGqyl8cPaF5BE7QiuWkscceKfjZKw+6yIizEJCTRj3r3tgS3jQfnw3+Ht2QF2n3pi09FmsuugGdOjeDWHyV3HPaiTJn4EOFRjyElVSz/6ofvpPGHrpeSijDt+x8G3qywz1KK1NQzPG33wlWS2ZyT7dZRAKo2m0JWWa3bJ7STNGJpOjICzsjqKQWjjiicNHJLTY2cmKIi4XC0uS0S1KS8fEyZAJKlW9GkRa8T7dea10JXV99EYytDR6FcNNRV5IarXQPWv0uNA22kxhcaEhRevtS2DaxpX0hFlw1clHYGr9ctQHomRChYbscwqKZl4SjiQRZNBDSbOnZS30PgevaTsVzsUZxSuqSJCymr/QfJdH/MIu1/KRuEYxTTp1G/Vjwq5RUoaEFHn5jerKkngSUbsfYZ8dk4lH2cnHsU/Zkwznsi22JJYV9kX40ENQOm+uSPA/Ak1jRsA96xUcVLsFLsXHEoximpCJ9R+i77ThSCbt7AorivqmQGG0PQR0OmYMDmrYBBdtr7wFMYYFdi8ijVFM2DE3t9T8GwTqsVENrHdzAylmVLqBnaPp+iNpfXfwIZiw/E3Mb9ufupm4m7tfD/g0YkoBGFS/GK/2HYEpHy416/7YmQZ2Uk4WIuu0Y8KStzCjw0iM+miu0dJfJzR7vBi44W38u9MQTFm8jFbAslR52NWtElCdqYAnb5qLp3tPxKCP3uY1jQgV7VcJRTRxesdi/Oq38XyX0ThmwxIKpzWSsJNshF2TJDnQhYJsTanPaDsAx29dgMWdJlKBf7FlwvsCP23yoM2z8SwRO3b9KsP81DqtKGXBntcW4myFm0p06o7FeHLYVAzbsggeWgYtT/syEKf3IY4aVL8QL4w9BsduXkF3nzf2gZhgX2kGNBBdmPLihMXzsPDiH2PAyheRCZpo4AtDNpLC0KWvYe4Pf44jF76FjJbi74et9+rWfYGyNC5agIY58/D+3x9Em2DUmLUDPpgDLx2IHcXt0e7HR6HjiKkoHjWEvdCKuT4FPhNyAnIhedGNZ8ZNQ+fDD0Ls7kfZQQeuQFD0/e9hy5NPYfKy180TZn7jM8BnRi4PyvxscRdM/+gtLB52mJmzl/e7pwpI29N0UoH+H7yOF3odghPqV8phtDJ8RvhUnvtUIBLTGz/GuyMPxtgtqxCiI6D5VSGYB+NR0xUfumMZXho7HUfWr6bxt2Z+Pg98buTEKh56DFPWrceqq36FUa88iR0ZhnssSV5Hig5lmJZm8Iv/xtKrbsXRq5fBQ3/O0Wom57PC5+7WPCjkcyYciG3bjvm/uAKpdCEK3pkJ54jxRNSGvn/6FewdOlIlUXI+I4/tBULuy4CWqAtmFnbXS2jZl0s010/IfIZ39w4AXwlyQi+ZTWWfGTwlq/VT8hG1GvLLwj7N1y7QjIAVeLS+Y8vS39MkiBkwI8j06tKk7QLZE5WeTOl9khTi8ThisSTqk3HrNw+do4mkKT0STpjJYembYEjLLLNwuTzwenm46EFTaXt4JtfA6/GQ/+1wu93wFxaiiprA4/PA43HzGSd9iE9RdBnWJHzNKgmBzvJf2RaFk7uB2m6VIvz2FNCdxMvPaOeVdz1d+6Wr12PWO3Mw772l+OiTjahrCiGRZEOdrIRIOsy0LMnryhqcLN7n84qFzVnV2WlQdneuNS5uKt0NVK9V996g3Ls/sWdOl0YrWiUmqDwMqDOMa0qKMaSRJyhtRw+CSSlzZBL0a4hzgKFSWXERevfogrEjhuDQyRPRt1tHVLAzBGY9RY5GIpstTTYecMSZ+GhHExzuAgZzNhZOP1W5c4T8usHM9BviqL7ckZ9GM6Cl+taUqGZNlEOx3DcJeabKxMIY3bUSs5+6T32ShJtRctbpZS/QKrKHTMYDEG6ntPNs+CJ//QWAfIAMo3BvMoJrzj8Ja1+8G8kFj5sjMf9xrH/uDvzkJBr0SAuFzG6mGr8MmPYJ7xzOnwV3w2kZdqDHDyfjDC0notgmsgOO/x6Wbw+yV6UBrB7Xe8MWM4iIfDAcxFnHTsJN1/wY5V4vSQ64TQaJqMNojYVr1uHU8y/CtpAHaZfG4hgjkFM0htcaxGlpiVAmDXekGetnP4eyAiKk2qXQrFy5swXiN72BlaBv//GWHeg/7WzYywrhTNqMiO7tsIubtWZK9aVR6U3j8btuw5je3QznWorPRM/mqj6WwI9/eRMee+l1ZDxFVN8a7FIZep45eehNULV1TLdyzHnkL3sTT7PjehdI7wc50lFUOGPYNPtl+p1x2Jwe8yq13haxwEJDBM83WedkOoE3l36Mw7/9E9gCft5n60TnPDCTLR7GM3/9LaaPHkj9IwMkfakZfDVGpGr9QB52pUlH3/rQ8/jpX++DM8vO3MP9N7MykQY8fefvMI11uDQUk8NSHa/FC9Z6AYHOPIyuFmc70XnCUTRsXra0defrvIt4u3cvIUOf1pbxUIxiuPvGH2HzOy8xE3vAKeOQIeFUgQrJF6jq1EPWoTwuhxOHDuuH9PuvoJoctRNHgtqYtSXx6n034egxQ2gVZeWkv3Icb8pp9cBukK+XB7ngkrOPx+0Xn40kLW3+CXID/zrQrpBcyvqPMnWIcErP4cdjF+EEKpP1Cw9acLVx+7vP4qFfX8xctPi0Ac6MLPHueO1FvGyaj9LFvfjUaTjr0INZWJ7LPgfI6AifTBSbX/0X40Rt8mLdko9fwfPkwQNYtiUWFvKfD8RF6rQffOtkOKItpCV5hA0X8WzhOmx49Qmjo/Jv4H1+sOGkyeNx0TETGXfo3X9Nnuxe0t7Ek5KIhHDN985iXrGsuMJ6SL2gf+TNXB9a19Zvq19MCjmLmoiP6dk0zj7xYHYoG2J6N4MulSUm/67qdf58h6IVcZigTZEX9rQkg0EFb3//xOn8TeEkm4vjbJl4DjeL/yz+yZe1q11WOy3VoUNjuddffD4yEaq07N5zdnvpPDNBysxaYlfhJZH0Pgh9Ib0Xkq8sTKe3qbkFm2rqsXHjZqxctxXvr1yNdZu2YntdI5pI/HhaO20QGXKhnc/a6Bua9X/S7K3dEKbpzVnp2jzsauD+gGIkqTAZ1egsG6gJTi/ctNoJ3dNeSCxWVWrdUoHfjfKSAnRuV40BfXpgQK9u6NypIzq1a4uqIj9KqJ8toN5Xm4lbYzSOsrEnwOsrQcwsqXF+usGwlGMWfp8PocYmdi6RpJevxklMdE/rdgy+wkpmiDKaG3vjXd1TxGAy8D97OyvCq5XiWSVb5ehR5RHvWruC8IpppnwdrUFUaAXqCEu/6RnVQ05jXWadLQ9xoKq09LF+t+4wa+ZOdWiaWs/LK9D4vzhOT2gaKZvWaj/6vAwIBBaGjk8nntwLU2sORBbpkhyapiIf3YM00+LGSjJZnrd8RHIbQxASO2EW5vlcDhT5/KS9GyX03MtKilFcUIDSgNP8LvAXwO10orDAx2IyKPAFqLsokERcq6GFiiKXMEM1kV3/wpGwsbShYBzhaBiNzU08R9DE8K+5JcjrFjQFg4hGMghS18aY10QGacsYMMZj+2lAqJ5EfGkpB9O16UrGSWdJEqBOYIuzZn5NDbRgL+Klsi3Zvqf9FJ+saybhwrAHE/C6sxjctxOOmjgOkwb0Qa+CABpXrkBi0WKkPlyJyCdbEW0KsrNlhYQXz7SaBkmKdLM/w44QB2gdJ9O9JXB53bD7vXAGfEiRMI4AuTnghc3HXmWaS28qk2h2t5YM0U2imMiF1/5wqXiEPyNIR6KUVHINzy7iGSPR0oyVIzwXtoSRDEe1a5V5v9cTjiFJg6FJ2KxGxWSpWL5G9NMsw2JNEdOBgrJSFHduj9TQ/vAOHYiCgb2wip0yZ8lGPDlrFhZSNWnrnCJbAVq8fozoVIJ3H7kFtuZMOltz293YdPs9SLXUMuDOwkNnLhVzItylIzwHj0LvKQehZEh/eDqXs1eoOMnqye0NCK/dhkbGv5E181C7ZgOwtQHZhiBaUo1wkBM8yQScJKYW9kjFM3Q0xLQZRWRxkvCXqtDqzZ2guUMtxNZPk0CVYYsbSy0JVWwaSGRpHmi8dM2znZ2VYnqKdenalmHERK6OKS71qnM8cFeVwl5dioqeneEfOAwlXXsg0KEKznK9aE1E0iHENmxG/bvvYf3chcDbHyK1ZTvcnjQd8RQ7JYsw83b70QUYcOF3iGM6nZ1z0IlobNmKIz+Yj8a//xMrHnkS0VUfwy/OcjuRJnOkKT962Vzv3FnsS1CjiaqhQD6VrctoSFGtZLoab96gbQVm/0ierfy5rLsBE3bTUdJFu1wOneVA6ZxP28NHJhGlZ4WB6tZNkVS/iKfq19i9eYa/WUh+CjxFbncxinEmMohSFbV4nQj074FBZ5yM4vNOx2t9D4Kjc2dMfPlf6jAtT2RcKQ4JhvD+z38N+5q1CLjIK7ROms62kcXNZpoiDCuyFnNaDbLAQtD8ozLWBK2QM4qYBzXLbof1Wp1YTgSyfu9+iLjqjNzBRuaf0aHntKFL67S8e5E/FHvm4k8eJE4uvwa8xaUmXWULd3auuF+RkO7JT4iTYew+FyqIi2/5Wrx/+fWkTwtzUC8SBQtzNZ0E0V5/LJuFq2oVuwtUUYYYKJ9eCFVvtz72hAPd/98ABncSQXvcJdhmEUzUistS52hAVUqCkfimd/hbRCOx2UtWmi6cWhNluIb6dWdP7jr2hAPd/98AQlt0EP55WuiQdc63SfTcL2gCqaa8xAwI6EHtQimx0t5BspoRWtAIRV7iqe3LgnRXgnQwNYPRQusb5L0wa9Oor/jZiD3LCfFeWJZQCFpVGZBm0ttlYd7XE9oB02z/wWe0H1aLRJF5JHBRJraY+rRxAM1HUvdynECIs3VNzC/DaowWk8VJjdRvKaojgeproVWOsD7h9nnggMTTrprTPn4b3sF9jGirASO3L0HtgE7wh5ro2sRQXlZFa0TMygpgp7cQD6cwadsChIf3Y2OouP2FcNOGJHOESDt8GL7sOYxfMQf+MeOppEUMa2RcUhDr0QGHbF2MURsX6uUlik2COoiuwvBRaH/1xSyT8kLrVzBxMiZ9NBsFzKS3Z8Z8sggF555t3CSNGLtHDMG0jYuRTiTM6tkUOzBB3/Pw7atI1Ix5QdxNz2H4v/+GYXfdQtWnnW/ZNepQi/77hQMST/pOb0Gp4UXarY1Emn/aRThh1ksY/NEceA8dh3DdJjPq4KmJwlOchc9LgtFqFdMxdfpSKA42k4NTJL6DvlkYE9bMxpt9xmNW1xEY/OTfECssMuN4UXoV8vzddDNCs17HvzoPxdTN81H5h6uQjdPtiWfgIpHkyPpiHjQURpAt8mDMx3NxaMsqrF76Hprvf5wui8esOtKMp4xEkDgHFSSIKCSYGKwkIj1PCWI+vWwgbtZIvnaoFQcy+YBwQOKZgnjW64taqGiU5Ltv460uffBer4moe/8DjK5bDceEYcyodYSyphIdF1LOJHxaA0inO0qvvigEDJ/1GF6fMA1uRxH9Uw9emHQipqx8BSFyrJuNSNMHlGhFMy50p/gv6TYGzbMW4uDty1BX7kVGC23p5GqTELc6pzmIt/qPxewOfbDsjB9h7JaFSHaroKuYoiiTAk4PCqN0hFMxFNA35E8DTX7aVCp/beVrvAOi7EvRwaabJfF2fAYZPiDx0owMFA63GzGUuZ0IkZSjN6/AiHmvot8bT2P6stlY/J1LkH5nPrkvzR53opnckLW50X76wRQFOxEkJzgj6PzPmxFKJhHYVI8KNxvls6Fq2Ro0vr0Kh9TPZ2SXpVqwo8vk8ajo3ws7+FsbxqRfehMzy4Zi7NVX0flmZMEoxM1yywYPQrakLQ7esQSj1yzCEW88ieeGH4PidevpoPuQWb4Iq3//V0xsXIXer76MXu+/hc7XXmHa5e3dkeoggwhbF+jVHYXHTseoHe9j/McL2QEL8En+RbX9gNnNZf5BJyPUsBGHLXgT73YcYnZ1yYO4oYVRh4s9IdbWOcJOqSR/1zGGdbCHXSIOG5ohMq6MFu3peYZV2vOSXJiy+Y3C1mI77eeoRX3aK09rLrUcMuyWsaFhcdHTYvkeKh3lK4laoiwfSu6BfFLt9qIII0rNoN2HAtRRjV7tzJ0y+jLBcEs7Tqv+KMtTrOyk5dD+choVybJcrTP20IoEGQB46PcliXdRglEECwhTuhws08fQxRSTA20/MnHDArw28iigWydMnUEnOXfvUyHaqz0GPfAnhKgjut//e8T79GDMyIbf+TP0e/5B9JnxOOoTcQSoD0uOPxLt//EXpFLaTpyRyaBB6PvUI0gmQgjSorWbcSc6vfAw2j12GzI01/UUwfLX7kSve/4O33knwU1ipUjYPs/cjX533wnPz7+HdNKJguYMet77axR36EqRdqNkzGD0uPkGJKnbHGcfiUGP/B19WMa2Th3gTmpXd1rzXr3R7+kHMfaZh9Hl7zcwntV7bml4WEfnq38G53dOgY/GIp1lB1OcS3/3M3R96iH0ffIBDLj3JjR/hu0dD0i8pk1bkKysxsHznsOKE6+CZ/kHKLSFkQ170RwKYuP9MxHwe8g9CXQ6chKWXH8Lqv9wA+rI9R1PPALJ0hJyWhxltJql3QcgsqEZG396Pbw0Hs5wC8p7DsWbl1+BPsedQmIk4KdBKew3AA3Nzeh+9LcRSjcgytg06atAy9ZaRgBxBLfVIt3SDB85sLGmCR899TI+fusdtB88mB0bxKDZL8K18iN8csw5WD79LMy+/DdI0so2+Lywde2Cpe+8jWhZBWwj+pPb7Sgkl63/xR/w4c1/RXD5aqz91jVIy3s4AByQeEkG18VBB2aMP4Z66S3UOMooCj4z91Bz5c0I/vNB2BjrZcPUTyXF6LR2C5rf/xCT5z2DLVf/DtuffQXpsWOouOm1UYxXnX8pNm1pgqOqA0Wd4k0MfBu2Iul2oH5gdxLQhQx9tq3n/gDPnvMdjHz6XmRcUaQXrEXLkcORbKHqmDgxN1xEBGk9NRZX+8KrGHzlxRRNJ+Z+72KMXjoT250u1FBVtL/iByioqoSjMYnSn52LslmLkL7lHxj0u6voI9pR78mgL12VWCyN+stuQWMhpchVZhFgP3BAnadJ5kAqi6YC6g9WlKH+kfWSMZJVlE8kH0/rxVv8rDREJexPwUNOqw040alZ2odAV0S7Y8kpDVNHeSm2GeqXNHWlm3osLWdWBGbWLOvUGJuZK+W1Dhe5Q3rOTt1UTOuo5URh6lwn8fHRAY14KJIpxqbGYtM9SrnRSH2scLKAEWmC4kn1agqTRHoosk1splZzO9g+vSyiGFdvW7XQkBVGGN/mHGnBF9J5WoG4o7oU4z54A8W/uAz+C76FsC9NZJNsrOy8ogu6BW69wEYEaaWidJJiDAiP/OR11JZpd38pY7kGVNjUOw66BE4qaTaTjeUzGgXOGRuzDob59YqNjc/olWwH03QENMxFoxF2JlDv12g1FX2UxP/2Ueh485XsCHWmYiGgwR2nz6hJBeLDNNLYuCAye2mKaohUk5ERPinWJzc9Lj+UxmXiuvcQlsN3AKDzwRrZKL1sydrYk+QwdYJQY4WpPr0w+O+/x/yeU9By423kKOa9+GxUaKQ25cXIbR8wkhhsLKiTIjJgwUzYmrXYjIjV22ksMqhJJzByywpsJ6JZ9nCEbNNnwQwEGDOHKssxaOGLwLChKPv+6cgy1HLFEhgwfwa2j+gF50knY8DsfyGedSNK96XX8heR0HsoI0YgWFhArk8gGUygqTmGCK1n5oTpCH33NHR74C40HzIU2XZdECXlRm+ZjaZxw9Hmu6ciEw6jJR7G2HVvYMfYYWihXm7/raPgZVy4zd1CkfLTylvfK9gTEnKqKRmikOjEcCoCn8+HSCjExtECkWjqIbkNEp9kJMIe5LXesKX4eOvjqJOTSbFYe/tdyNSFMXzNqwjGXbSOCRTRxiu/3lVWHNyRvt8rAybgUBI2HLNj7DuPYN7w6Uh4KRrsPl9pMQb96Rp88vjzNAIecpAbWXZOma8Mfc4/Ca8dfQHsLjZm+Ups+vPTmPDxOygfOADl22JGVURokPzsiMJICM6nX0YJfcd40w50eHUB7Fs3MYrIkJMDOOTGKxFcuhLF9iJU24vx1NTzMf2vv8FYWtd5z79J10cbX5CJXIw2JFWtQHRSUC4VEqMxo9KxAoZ2Rx+C7PpmBNqWIKbX05nJUJXn0JbtqBw3AhuoaxpDjCdPOZjEpe6zBcwsfdzmRcX6tXi351QMeOY2+Nu2hZOKxkXXRJMoigK0FW8hLfPSv96NsXOfxYIzL0KF4kwSVRzesno9Zo4/DaiJwUbnNUAdlqVxCS/fiDdPOxtHUWVso4vRbtgorL3j75hfOBChcAydf3kJuSCJYupgzXZpW0INH6Xouzmp+5rZCS6KfVEqAASjeO7gE7B5/vsI9++MuMcDV0st3ukzFa8f+yOcvJx1eEPIGB81hSLGc5I8MYEmv8x8TWE5kk3b0HHaJKZq3DKjwM6G16qHoOw7J6Dr+NFYf86VDF/iKKc+afLSGpJNkxQ1O51ONUrxohxiaip4WUNS3JOiDtTMPVk/7SHHMr2Y3BOmMxymk12mAQMSW86xlxytvnGTxdWX9T4q9Xiajik1HevQ/j+F1DlhObxMi1I/acODqhCNBrs7xnIK0y7qLc3mqxMkEYyG2Fi1RY58lFKh0Euqq4ydodV+2nffnvVSt1F92KN00r30HmyoVCDAQLiIbawJ0FioDUSwgB2jmNgf86LtPb9C07zF2Hz3Ezhs+2JKFUM6LTETMbTByysVfTD0qTsQWsGQ6bd3sAAHLRSJRV343waaRTTvNZPjiq/9MYra9sKqc7+PKZuXMawpZKdTbCWeEnNNpBzWsAorT76EjqYDnR69nfpLL13tclv+m0Bfy9Endvo8dT8NmIfSeCEOrf0IMW2ybFQamZy+lH7uBq9NmU5nNI3p81/Bvzt1Q+cMY1cX40C6CjLt1iT2/y3Q15hKaMxavIyDKYXNyRgOr1mJWaMZJRXZcfhrr8iK7gTjg+5JPKPJMi7EF9IhnHYaJi+bjU2PPorGP99l5jxtaa3K+/wL7v/TQV6F9GQh9bzv6u+h0wlH4+1B0zDmtQcQGDGOPj79TQ3s5mCfxCP1jOIlj8FDzf3COd8D3v8IR334Op4bOQlVjE3TVODmYxW0cEG65NYoxv8u0KiK9mHQ95MCSbpYTNvQoRonvfcqXhp4CAo6FeKgGc8bIskIKUpqrfn3STxlysu0TLXGuwroq73W7RCUTOqN4Xfdjhe6jUA5H3Ml6T+Z+dHdfaL/DWDeW2X7ZMW30W05bvXbmHvxzxB5fhYmbl7KttFM6y3LT4F9Em9P0BymrLE+O+ZoasYjAydg+PnfRs/LfoC3ujIO9rnJgaxIUQpDNQ8r1ZzEfxow3EYd3a6iuLjNZt5E3kq3aNr6JVh+y1+x/k+346hl7yHVpggevaFMuu0vQPtMxJNJNpvUkyX1CoBhyWAd3u4wFdXXnYk+F1yMF/sMQxs611oZkrTpqy7/eZwYdyXZsfRJnV6E6MQdvvpdrPzrHdh4y504+OO5cBdWMi6me2JQt5lBj/2Zxc9EPNFKVsYQkT+1moj+MR3iJFz0PB8fchB6DhuCoY//A68ecjSKV31McdfgOT14hjsRp7WNxTcNCVcUJVEPmj0uTbSRi7Ko79IOh899AXPPuxIb3pmHU5fMQjxA18OscmBUQm7LY2qEp5V13RM+G/H2AFOm/vCxOKmoxQnaHXH2tBNRs24tjl85F4t+/Vfg1nsRKyQv8p7781XxlYDCwoQ7hhiNXvH3v42h1/8QL/c8FAXdOmPCzH8x1siary/lpxjl536eUOALEc9Qj4d0gioTl9uzWvqlWNCBjX+7HauuuAnjXnkSns6VeGXUYWhHJEVma+2f4KsnJgMqqgxyGY1b0pFAIubDQfOeQrSuFm9PPQ19broWPS842yCecTJMU9Rkc1pEy7WJKH5m+GLE2w+oKG2Pqa/bpKMb8WK/w1F18CSMfeh2vDvtJPjfX24mWDTz9VWTj9E0LWQatZMG47DHH8GiU89G9LXFGPfJy5SA9mbf7v2J4eeFr5x4edBwpEZom+hDFVHbrDr32/jolY9w9IqX0DD/Taw67cfw+ALGLdKoymdtk/LtRJYcphVZmg4IBoMY9tAj8BxUhlm9jkGbI6di9H13kMuo7KhatC2LaPc5GOuA8LURb0+Ikxu1vXzig1V49eAT0efyi9H76rPx8pBpKK2pY6O0JE2k0RQkycmfeV0kMMTltd70cWkQiL8z9PhD1R1x6OLnsOyXf8PG22/HwTOfgX/oIMbmjBL0Zt7XCN8Y8bTVKsNGuBMZ6MMFCcaPSyefipotK3DM8jdRd+ezWPrr36LE5jViLz3U2lW0lkLQMKUdaE4l0PvWn6LdKSfj5b5TUdClGw6Z9RjSqbQZz9PEoziM0dbXCoZsIt43DpmkFqRmI9l0dvvMN7LPFbXPrr7z8Ww2lMi+1Kd/dklF3+ybHQZkl1X2zb7WqX/2vaoB2Rf6js5m+NDHf7k3O7OkTXbHc7Oy8Uw0m0llskm9ffwNQ0abnOZ+f7NAwunN60Q2TIJkstEME1KJ7Mxhk7MzBo7NZqPB7EcP/iv7fFHX7IY772W+RPbZgaOzrw+dms0kQllyGcsQ0ayy0uyMbxpEvG9GbA8ItC4U5yjDO1c6hjrGl0vPuRzl3dth04btmHTXTSg67jBE7C4Uas5TkweMZP4nQWT7zyAeMTA0yf3QEl5jFDSjl0yQTjZGASRWLs369z8PexPPXPLIYZdlk1pbPq3a1K28PtYskkCPOUzeNBvKC2MyHUxPs8Ga7VBZFlHM65wZzdsyi4Y29LDxw/KV6o6OHOx5bZkEHkqje8yfGU2S53BRsnbRaZXFzEmYbdr5T8k69FfJOpzE00q07kDPG1CZPAyn5+4R9iKcsuVvW3P7gl1ZzIS0chhTxkMP6HarmfU86JZeFkmmMognkojH4ojw0OYMiXgCsXgMcZ1pJdPMk4hbBNY3Z6Oa6mRDA4EACZ1BQe4FF5/byXQ6Ng4nXE4XfAU+lHh8KNZqJ82GaadPp4NukSlqd1B8bWJs4qrZIi3I02iHDvueb47v7n3uWdxuhNPrSOYjEQb0IG8x1GktHJFkCtsbW7C1rgErP9qAD1auxIbNW7G5tg61zc1obgmx0QlQl7MI9SjPGg9TESK2DsON1mG9qu42RFFWAyav/hCIHgMpto3NYJpWg+o6ozUq/CecrQdFAJ101jtkGqdjvOF0oqCgAMWFTrSrrEKnqkp0at8evbp3Re/u7ZlWjurSYnh363jWl9UouVSEyCdH3MH6ydW6Ft55whmiSWwI4ql1tQ14a95SvDN/MZYylNqwdQdCJIheOmHXmrcXddDOIatpRhHDiJAakvvNNImmFjq2Bi3L3R1yRMrDHpdCvjXseVsrN/VCTR6EioaRLOCzpsMswubJ40inTCdk0glkKQ1uOtoFPi/aV1Vg1LBBOGj8GIwbNhCdK0r1TqUBq5NYBulky6RT2RhFYuY77+HeBx7DnA8+Qr0W37m0oaOPukPDn8RERLBTN0kXsEKL+up1XhqE1C9S7hLvfEOF5u4sL9gzkrUGtwTWWSqiNezSser5fK5dZZhfOyUlB6Yj83lFWJ7IgVoIKY5J59pg3WYuTe6L04St6pBu1gbAsZj5Yue4kX3xg3PPxmEj+5t1MrbtoXi2euhkOItLqA8LebAnSFkjQt8QmI/MGFCdasTuLoeZJyZ19DKNgIEdO+ibw0+UVOdJ8aTrtqBh1Rx9gIApRSVIO70wS70OQDTdk3TnZT3/+8tASm/vM0jXW2zpdJpxeyNSyQaeeaSbSCmqA+Kmz53S4zMW9ItCvm153AUHxJ/39TlW7byBEjIYs9u105RW9uhzv1qluT+iCRgGmTzKla/QPHOgyvcDLjUi3ITRPavxyn1/QHTOi8gueQ3Zxa8h9M4MPHHTdRhSXQpbJEgJZN0HwHF/kMfS6HTVS7w/S3lyqWxsu4PWX+MKtu3BWLb64NOJvZvsqBQSxhDBqkLzkSn2svk2jwgbi6Bvt87o2bsXSooLsGnTNnzw4QrU0JrafAE+ITHTsxI/IWTpudagVOkSc4d1Dqlw4bWnH0Kpm89mwzRAGhSX9VQOEkojJQ4PNjcFMe7Yc7E9pkXWWmxkKXzzOunuVRixUjtUiuU6UX9FQ2hTUoQ+fXuhS/u2aAmF8fHqNVixdh1s3kLzMrIKEh3yxQlXU4dQy9AoRsPYsegZES5Cwp1Cwunj0nIQLW6yMGEBRFCriQoRx2N//zUm0+JYd0QSy/9y0J9qopty4+134/Z7HwcKKs3K9QwtnbWXvFXiLiDZaJnc9OPOOmoy7r7+Eoplkv6X1UCL+LtAyw+1pY3q1eKZUy+4ES8uW8Ly5XBnqQMtHbQ7UOXQiXUIx0gYPz7nOFz3k++jOEecfD15kzJjwfs49+KfoUWDsM4CpDPyLax2agW9VtlrwxBbPISG917Yk3B6UzbORtMAq7Hq0WQal5xyKP545YXkDstBNaTN6xmt1SDIHtFO05nNoteUk7E14aVYpakbYmaQcReQaKaVLnz/yAn4+zUXGSnPEFEH3Zp9QZ5wsuhUKkTNiUPPuwyzVm7hs+w44pUxnn0exM9qC1DtjmHla0+giA6yhryUX00TJ0pEdS2RTVCy3PDhpzf/Azc9PoPNc7EYIsZ7MkwKBbP7J5yWrrpNCJJNBPHw9Rfh1KO0fYY+kKJgyXJBdC0wCJhfOaCp1tcKBh15LlbXNRIBLcHPEdmAdFQabWwprJ/zHDyZKAmuiTuJh/KpW/J8YIEJ+0yaCK4TjYXNC8+QKUh6i+mDUXSNeskBG+ui3u5cZMeKVx8nx7DDWYfwVCnqfmvDHEH+OblZMlQu/PPFV/G9a/8G7ektt0U5hF1rwrVuEYFZzGJFK2Q59/jDccJRhxEpXpAArmzc9L6+FGA1UuKqHcx0iKDW4UhHsOyF+1hJkGK056op1hFP4bWH/2rWGsfMCoI88nuSzAKVr/pUr44kcdQ7YU/8/XfUf9pDTz5YayChE2GsJNFsqRDvSwFJ9OjW8GAJJpdS5dqoTOjj+uwAygzOO2wyTjt2ulmyuxtTtII9CCedRiKIcJlG3HXtJWY/JZcJ/NgkzTSxOmmGXU1UERanmIPcBoef4gPMevhvAJVpa5CUBlxR9O/akTrNDa/kRojzWasZ+yKdxXG6p0OqUGtjjhkzEp5Yi5mVy5NeYpWNR1j3X2BPUh7oZkF79xkcVY+kxhJri8dzddJDFgZ2Gw0AK3jk2u/CS0sqtaK3hkgY80wedr9iQWkysfYauf26q0hxS0F+PhA6/MsyJvbvjfY+IpdvFUGIfPu0k+jB7x6GfT5QEwVZTBg9SpLJJImSGp5BdZEH4/v1oJqQmDHN5P18oO9F3Przn5CztR87E9TjrWCPMrUImw2P1ePsI6YQoX31/gFgp66hdaL7cu2Pf2CaqYp0R1uAHDFxAhuohlr5Pi+ITtZTGRx92MFsZIwFsxYaLO0WfuWPvqeWm8YaPvoCzdCz5x45CZlQCy+E6e4dvRvWaoqdct2mTYEhoJbFfm6QJSZYVs6BaZMnIhVnzKe61WJyWo92FcaaWYlfBAyLsRKW1bmzAm6raOqyKF2PI6aM5RWVCg2CpYs/P3drYwkXH+1QXcWC9+ba3a7FGVqd1Kuqk7nWpyv0UK7F/Kfl9JYJsMJhaxgzTwLDQ6ZEOsoyGKRdu/IAFXUTRVMZeJPK3KldHjUPqqzmrx767IdFDP2kjgzoM2YsRR1BxZpNJNCNjjkrJUHj9A5oPIwbZWk0oSF8rbKUZrXDwsPCRfm0qkvXndtW8C/T9tBxezvA5LSpg7rglX/8mg2lS5IfjzMEFGicir/NJf9oqEU+neGw3QuXhgzRDywdNBW2gnIaa8UCCXQqLUIq2mIGMUP6fAYNSialulSc1RB571YDraYIL4H+So+5ebhYXtIVQJhW1Ti69CPt0QgWP3MnCr1u+D0elBRprM161gKVKg6UmVN5+qvrnN+mayPicrTsOPQHV+K1DzbROsuHpDXftx/HxrOOCb3a4637bzZViL+Eus24DZYPFAyGsL05hI0bt+CTrQy5Vn6Cj9auN2N2dS1BRGJRs7W9IaoZqfWRk+XC5BG1et5odbkAGXXGLsgT7NOBuBhlzcMUpD1O4sZ/FFc7E82sn53ITtD8jtSO121DwOdG+zal6NmtKwb16Y6etOwd23dA56pylBUWwL1zMJOdwI6TczLp3IvxzqodrEb+6X4cYCnV4V2rseCxO1BLAi34cDVeePUtzF64FOu31SAY0wQKLa/eqqGrInOub3WqARqVtfbo5MEGqM+MjFL8s1LWGl0wIATFx8xvooHd/bCdzP0poG9OaeMujeYoHFIcnZF6IP7ass1Bp1rxq1560dC9IgPhYcYQ+c9EDMRJH8nSN3L1lpHw0ftrVeUlGNi7O0447CAcNnoETvzpr7D4o+18niHk/ggnh8TldCIRpUcvcDJwJwJ2M9xELNkqK2SyCKKTiGSBOEj8ImJYadqtLD9IaITP3CfSek6g8sgWhty5YneVlwMzCrkLzLCSoa5ViCXUOcfDPEuCsTBxt+Fw/t+p3nOVSPmzIBJP3MpO1gCbwSWn4+hOZagv6WwaQuuZ/UYOCpqTSXrYGh73emneI1S+Efaeltmwdxj7ZZw8HHo7kJWREOatQy1/lcNoiiEnEhlt16FxLOkfM5LGXtMLHNJXCvwNKYmTRh30elE6xRAnreF4cpMakzuUZg7m06H9BazmW6SRiGbouKYZbSou1vZD+sqUta+TOo2Nl7HioXdo1Q+OJMtgW/W506RbbWPnEX9HNsYIKWwNn5GZPm3IaW+OM1xkmm8ekqRZQ+ZWzOaLU9+xV/SuadK4FDwMy1OZaAMShQwKmN0ORgguFPgDtHwelBYWoqykBEUFhSgvcKKI1wWBQvjYQW469i6KscfFGFlvabv4m+mCBHs9Hmfv87e2K0+m6JDG0ghFImZPu1AkhJZYjCokjvqGZvOGeDAURTjKPFQrKTVA7dHa5tz+djo7aKSkLEheNiGLeJ6zTEeyNrZtd5rtznF7E86IklWXeTDFB2JB9l4KhQEv2ncsQf/u3TCyVy90b0fFWlKAsgK/2RwhvmMHYtvrkGwIIrZlI8K1NUjUN8LNBiWoLzV+n2HjM+QaEVsIivYZbXSgXlGlptN2w5i8wGhSnWeQh3l70HArQyM79WtGIx+kvsPvh8vrg6PQh3hVEUrbtoO7qh38FRVwtqV1rapGIwP3er1+XxPFik/WYdHHH2Plho2o216LJuHo8FHSCugB7I7DXoRrrItmS484i0yeQYLEcQcjqG5bhENGDsC0cWMwqUsH2GpqEV61EskF7yG9YgMadujjuxGKHpsoKy7hkCLWKiJyXJyOlSy0lLXTJZEvIj4klla10+/KFFFv8tpOTnT4KaY8nG6PEQ27ZszsJXD6tEEgOY6cZUMLPSNWRq7SxjGOEDuA3JSIapedBOzBMGw80uEo3TeSORyBnR0kvFJUIcJQH03WsFWCkiHWcKRYD/Wcy+9DeZs2SA/oBvfI4Qj064VgdQmWfFyPF19/GzOXLKMH0UK86DOiFBFXDE1vPwVbXUM42/f4U3DlKSfhnLEHIbhsPmqeehnBJYsQTwVRlbAh7nAhRR3jibuQ8LPPWXCmSyV8A7qgqMdgtO3aHZ6u7eEsDcDlKaYokEhiEIHYXm8qUm+m41ESIoRsM90VilNKux5G40jwbHZO1MbzBFu60Shm6S+nh9bbUaJUS+/yl73EZ16x97DRbqY5i0gWcr1m5RwkPv0KZpIFZ27FxKwjGQ0jtb0BofVbsfXjdUisnI+mTzYD2+mc1zbDJ7H2UDdTDbmiSWwrTMBvK0DbwSNRccJRwOjBeG7u+/jdA/dj9cxn6NeFg9kFx38XLYsXsUeSKCDH2IOsq6AM2UG94Z9+EPqNHY1AL3JeCYlCuqfDYcQ/2Y7mtdsQWbUANR+tRnRjLZxEINTSQOmOw0XucGuLDOoPiZfGN8hP9KmolDU8b/SJdVgbkhraGLBltK+nBdazdC+YYC11IPfImWS5GmxSmgyl9maSLaeJMsbHnvVT6Tt5UIGS+L4yRjDVZShkB5f26gpvv1Eo61AFd/tqYwTloWYa6xF5fyXWvDMXmLUUwTXrYA8HYSezJJMphOj2uMeMwKEP3UvC1ddkF/Ueh+1Umm1GD0HvS7+P0oOHsyAXe2QT4q+8h41vvovm5SuRaG5AQUsj/Tb2JNlcvauNDDRYmcrQ4lJcZc14xzRGImE1OOcMME0E0ZeiNSykQ1bVS2kSgfKQX2uSB1vuxT3jSRB0Mt4IQSfpO12rLB3yID3a+dVArlJ2hjEEFFVtqZtwRChR+nwnBZqKtraoAhXF5QgM6I3KaWPgnzgSbbp0Y/4Y6t6ej49vuQ/BhQvgZXEHrZrNzq1ryM7uPhzD3n4OWZcN9bfegzVvzYVzRx288mn85AhTM2mllpIIrWeGJE5S6OaShep7tsbAmJYZL4qGViTcBTu3oMy3SX9awx6DC5oUN4Qn6BmhoYJbp7UuQjhpwmcX5uJ6RUC8Ev78l3+f18KEbMK4Vp/pk47xpPgknWJt/RarLEGfQw9G9UXfRZyqZNXEEzFm/TLVTVvBwuLM+PYvbsSWl19FQbAFPiryrJeKShxEv0mHaGEEL3c2v8VXxNz8UwuYydoDmMLJ3/vdfpLVy9m08rY6mNr6kIOav6dn9Db3nmkqJ38IQU1yazs2+aVCS8bK+JbsJT2fL9vgzyOpoXVj0LIkIA2lz8l414PKYAzbXngFc66+lj4knyBTGFXApwzIHSjSB8VSlr9mevW/GCw+FE+QseJpFKU1Ks4EdQRPIr1RsAo1RDwN0ShN4mOk7b8UFF2IBjp2Osa6zjHUTr4yRMrdFMeJvQUWO1OBMj3Phbms5tgXtL7/aXn+00F45yVPcxrSkIYGPHRPSsFiQV3kqGzphF1nLZkqYLyb/wi/0vPHntD63qfl+d8AooNA+KvNpt281llN2slxnwb2jAveUNZ8gt7sH/f/wcABCdfSrQ36zr0LZc0ZhNx5807qy6WQdaFuzMNOF4UKdOdhUqy0zwoqc1/583W1vpevZ08QLgqxdN5f/k97/kBwYI5bV485x1yBUKELldoekf81WqHFiInCACJWLiJoR4z3mukIR9JZhOnZa2vcoAYd+ZAZTCTIlMfpKAdTKfrqRLg1zspCjBpSWgorcbE6SgOSpAIaGInojWiHCEifS9vhhhiqRXgkota+mnKJ9Iwc2waGeWGVIeLlytemQUH5mcrEVDntStNXaT8P+fZLOMl3u0tOx7Tlc1GfaSJiTtR4HBiz8hWMW/Uyhj52Bw7ZvAzbigOMLVMY+fIDmLb1HUza9B4m1yzD5PWzMXXHBwiVldBP0pevGS5pk+DBA3BozWqUnXEc3HaNyFh1pegoR+hkHr5hMYbPeARZ+pYJJxtN4pPhcfiWDxDt3B6+BFUHiTtt+1IcunYeDln6FA7aPA/2ww8hsbPwsgfDmSAO27AC7a/5AX06J1IkfCYZwaHvvYmxrzzJuFnbYjJE694Vh29bhTDjX8uHNBQ9IOyf49hTLavXIq0dCxN2hB1pDLrzNsRiUbzbbgwWH3E63igfjI6hBEIB4L2jv4N3KiZi7iXXIbFlB2ZUj8FzHUegsiZsYlRrX7kMel12Fl76xW/R53pycmzXTL+HiBfSjO2o3w7HUIY+P76I8a61a6udHaOvsGTWbCXXRVGgiCqUweyzfoKFg47G8ituxYh7bkOacXbMl0UJiw2lWhBZ/rEZQJA19NLBbd62iTHoGjjdDBcpFfWbNxtOs21rhjvvUnwG2C/hpKHk1yk68bFQLZKOMFb1tO+IFOM6behsL0wjyXClNMYAmNzipRHxuNlzbhtKyf5t0hRJp9Z3AG62PZyMoe3B45G56R44vEWI9exmxFj+EbPQGGVRkPFg5kGnocfPv49gv96WhcuJuoaytAGNpFfD8Al2iCduQ6Iry9r0CdJucqkCdnKeJlwUF5vZNT5nNvdj58iLiDqziBJHP8MrFaVlspphEx5WTfuH/RJOBZgIjz9SbLnWyW3+wc+Q+KgOh2xajME3/wqOhDW/oEE+hTIyIG45PjyiFDMtclEpLvakxK7i6IOw+Pq74CtqwdpnnsbgX1/NViTYHq2GsnymBAlTtnYNFl5zK6a+/CCiIPHVaDZYXOvUt76EnDOK0ff8FkNql2DYFZdi9nV/gtPpZaxZaDbX8jN/3v8S1+ob9Xq9QVxVTuUsHy2/Ot2MaPO38dM+A9cx+/7BfJOZlSVcGmYGSm0uLJh6OGaPORyBoQMxYuuHsI8fxwo1faZRCRGLOVm7U8uxGDRrQZ56PhyPo9+vfo9h111EHbgJ3U88EiVTxtHVccBF/RdIaYhc/7IIeu3I3PUAtr/9HkYteBfRcAspIAIy5rRFjQhnGF/Op6jO7DAYrw6Ziin3/hEV3/8OcW2mavGS07S6s5BtCJlteovimptwIMVeVAebCSgT64rT7XCzfB2ufHiwHzhgDgfZPf9yriZYzG5YrjTcm9Zj9sHHIbrgA4z5x40UwSSJRt4TkY0c6QnNTVCU2MgmLwlfVoGML4UZFf3wfOVAPFs4BI4dO9DtnNOMyMUkUvwnDo7RehYwUF966gWwFbsw4p+3kFB2lEQ1gkuiChdW43c7UOR3wt1Yj23PzkTXbx0OzStpM0IkKQWFRSjSsH8iSWKxI7WlGo2NGm6OHHe5yNf6sLJejf8siu6AhNOnVUQ3zSSlyBXRk6bA3uyAL0zkGU2kws2oWbUKbpdGPqhTWKSIpZEE7TcXSLnofhBxKvNuv7kCy666GW1pmduQA7rTos796x3o/rMfwRahRhUl+Iw9leFzGjMDil12vDLsSHQ+4RjYiwqo37QZs1waos48EeZvJqHSTQlUTB6BTU/MRIocXMCyG5cuR/cLT0JDiHou5cM2dmDxoN5mzkvvO6R5mK82sZ21ktuQGwntBjiYelVKeT+wf8Kx4PK+PZAt9LO31cMOFE8/Boc0LUH3d/6FqWsXwN2mDB8e90P4bGmzaZ4m4UpGDYSnXRviYUMdOY1GDqHyACpOPhHxmfPJMdpMT5MsdsQfncXyyxD47jHsIFpuck+gfRt4BvRm77vJ3E50C9bjlaN/SIS85CTLLzOKg8Zl0rP3YsrGBZhQOx/rH5iJhpseIGES2FaSxfyzfwhbaQndow8w4OVHcOwn89C8hhZ7WE8kaLQ02RNo35Y4Ayc2rsTI+nl0ceYiOWEA27p/0tgydfXZBd1HotcbT+Kj624CFi7djVH1nr03mkK6iOYySRFNptDgdSHr88MTjqAwHkPC66Fh0CitXN00WqjvvDGKlM9lttvWGkg7RS+SiiLg0LQQOZKIGd+OhEjF4kh53Kgg5ZtYTTZMkSJXaomqNqzXVuUS/KZiN3wh4kJd6iNnxFN8jrKmzWO0jD5V5KYOzKKMjrr0Zkk8jWgshWhZKQ1THEW1UY1TkqzUxV7KBkVZq6ayqRA9BD/LSbNccnSBG86cFReYXyMGocf1V2HF5GMxYd3y/XOc0C1hdwRLqSvojGq3Vk3HBVhSp4YIEjT9GfpDMvERV4ocp/XDQJm+WuR3wUNENCio7Wn1jkCbtJbZiydpg7MJVEZJlCR1mdNHdaR4WNvlMn8xiUE96pIuIJFirCLJur3sKD8dXzuNTsSbQMBjR4Gb/FVENRGQy8HnKHL6kJCHUUaDj9zpp+FJREhMdmuhE2kvyyE+WXZoguckO8juK0AZ/S5bwIEWtlUssIts+4b9Ek4Pp2lhykMOeNg7gTB1AxW4kz4DvRAUJbTZu91EBBo9sZEL9GmrFLmkiPkj7F6X/Dve1+hrXKPJCaHFatnIKFVBrdOFIK1j55DmdVkGO6qimUaJvplGi41Lw/r8dHa1l2YL+6Q4RBHj/bRWtZOz/WbtH7lbLhEJEvQQz7QLxc0kFPHykRvVcSJ4IXGOUzpoTky6l1yZZfn15MRC6jhvmIRmPa2lbl+wf0GmWLZ55FeIjR+E2l5t0fWpP6KegrejfQkq3r4bvZ68Hx1OOYYZ7ahhxYOfux9N7SrQ7KPypjEY8NQdcBw60bgpmcNGofrNu9HnhYdhb9eO3OBCx8u/g9GP/A3dH/gjNlUFaMFdqD7vJFQ9fw/aP/RnbOvRFh2bSKTqjuj09C1wxCjibGiHmXeisW0bbCZndZlxF/o+/jcUX3gOthAT7SmXDMVQ8ttLMZQ+4KBF/0LIH6Cops29+kAB+r36GLbqtQQ5PmSEmiIXBj/7CNq/ej96vHYParqVkWn2z3P75zgW6o4WoPlDOph//S0WnH4pCtir/g3bUFFUiRVTpqH2kRns4Tgq6imqTU0YfesN5AJgW2c/NgTpP1WXGx3VtKUW219+Bx8efhgS2xoYacSwsq4JS2lVF5/1PRw061Ek6X4E12/Dqkcfx3vHn4KjnnkKW7xpbA9upDh1QMirOMuPkrZdEavbgjaRNEpGjsZ7R50NR2UxUv070i1KMH5egJpf3Y13jzgVHwxjPJwIUSXQO8h6kBzbE0seuQ9tTzyRFjXOdEoS/cdVU47B7HN+CGeIeTduN4Zxf7B/jpM2oh4r/94pWHzN3fDRz3Fno+QMPljdAe2feNDMNcrjrq/yYNvb8xHo3p4uugfDr7sMH//0VnQe2pcxaAr+uAtdjj0ZHe67i2IUNisHAnRxAnYPOl56ERZ99xfwsCGyxJ1P/xaOWLYaL/7gIpTKbaA6sNEFKTRb6OqTqRR9iro+4SdHO9axHToffDCKl6xFS58qhBavRSDYDG0LHyssxnaHF43UbXwcB13+Y9Te8gyG/OEyBKk6tF15MSOXoL0cRy1+AW+deBlK0h56EV+KcJbe+uQNmvs7r4czkqJjGqDdpB7bvhUfnvEdcmAWVdR92e7tEKXfNOuiqxC4+jwUVlfCV9+I8vHD0OJwmXh1+atPY/WFl8FliM1IggahyZFAr3NOR9PcZUxLwZNwY9P9D+GJQ4Zj3I2/QH1lAUOoLBKyfnSJ5NfqcFJMra8YM4w7ZBQ+eOQF+Dw+lLZQADtWEis6s3R3YjRAx77/GkqCKUQCdIMiCUx49HeIbdyETEU1W0hqMhrqdeV3MefSa1HoJyGlZ4zT/+mwf1Fl9VFa0bbrtuGjux6G94+XQ98elPJ0ZLwotPnxSYWXlqkQpf36oHbDZrjeWIiRl52PxZffREMQRKCkCs3kEg0FBdiTpTEfopVtSQi32TivlFb1nRPOw6jX76cb4kYLRVOsUpL00fJR+YcTdFeiKOvVE+uolRr4nL1NFWIs06wqohpoeHwGuh1+EEIDeiBcV4sCLbWYNgkRRhnbMzFyGuNlEqLHry7CO6f8EDUX3YDZp12MIbdfa8b11vndaHfeiYg99DZ8QZY3bAB750s4wBotiH+yHsXVnVF7932oXN2IkkF9Eelcjh2vv4Ief7kOEy+7ADvSQXQsbcPQh66K34cVJ52LzOqVCHjd2Pz883QD/HC1K0dFQSE63HwZep10mLF67YIxeCtK4V+3Aeuu/T06n3MK2pKzOgzthSFX/QTLzvwOArSaFekCvHHymZj6yN0Y/tsf46M770RZm/aGw9b96xF4Sn1YcPK3SbwJ8LepxMsHH4vyyiKMeOQvOPKh27D9D3egOcCOC1LNkMPT7ABfXQuSqzaTy10Yd8pJ2DbjNfS9+Qp0uvly6tNio9/3Bwd0gItiWbQUam4xhZaAB5VNcgM0ikF+pB4Iy4yTa0IMhTS6W0QHsoX+nN3pgS2ZpVvCfCxQ9xTVSMzooUCMFaNvpleLtJQmSV2l2DpLDtJSBUUHeQWtPTD1vYgUjUeAXCrXZysjAx/zZhha2VP0+cjRCfp0hSR00J+lTnWYz1rJkdUSiyh1mUZ7Fdi7iUSKdUbpthRHqS4Y3VSTs1t4rTr1fUiN9OTpYIT28zjAgqDPjhBZ3pf0w9GQQlNAiDG8ctOKUifJ86fPzlBIBBDIh3PCp2H2ZAbNHkYSBTon2fgk3QJ97oqOMp/VEtYAo5EUjYf55j/9Km1i4SbXOaj4FYVIBzV5k2w04w91lC+N2qI0ythQ1atR43gsCQ8NTcSdlV0SCgiyZ1z087Qvcoi4mpFhdqTG4mJ0nG2sW06ywUEjzCSalkBEqU9dih0tcn0qHJBwKQbGo16+ByvH9MDExg8QD5HdWbjhFDMkwxCFCGeFEf0+hVH19OIjR4zA8BfuMA3zxbXCiIiTc9w8TI+SSOYRcl+aZlqfbJa/F3OkzVeZUsTd2ipDG9YzuqDD6yE3a6VSiJxUX6CN+Nip9NkmNizECt4oiMYZ21rRi7bu1momMa2L+k1LHzRokNYgK+/pY2py18X9akvE7WBnONH9N5fC/6NTaaxby93eYAhn1kPwp944zn9v0EyQMDU9cQQWnfMzdHhvNV7uNgq2seOQ9nkR0mjw2BGM++h0EtMEHyrq1R3uIYNRRP/K9UkD3vnVnRSrNEKjhyJUXIkUwygNeKb69oa/Qw9juGKjRiM5bCjCY4cg4SkgMV1oQ2sXHzwELRMGot7lQ00ADMfS0A508cMnoeuZZ6CgQy+qDAe8xUV44vgL0MVdjEh1e+w4ZCASw0cjMWowkgeNZgTCOkYMgX3QcMSJR7ComG6Nm6LsRD0d68rvnIXoMYejTUuM9cSw4d+vYuvc98nnuxNOhtJMBIk2JOpOwumWbuZBmwokE3GM+sefEKcSt7kpUi1hTJ7xMMLBFrSP2DH48u9j1MLnEYrbUUYdszYZRqJ/T0U/CBfSl/vJD0kMKuWOHdHt6gtNPeoO/7FTsU1rcOmsTvjTjcjI5SgMIKmFmrYkFtJ1GXPHjYitr8PkJS+hTUF7FDc4MHHFC2Yt3dpHn0PxEWPJmXEU1gRx0tMPYH14O7pPnYII8Z78wJ1oYdPLu/WkCAOdzzoRmUn9qXeBqrJiNPrDCB45FCMf/TXWsSxfKoIWxq3a3KXykPEo6dcX+Vm5fYMIJ5YUBZlRY1BS3uIEDatISWvMSocWCHpFZ2YXm9dS1yEaxYf/fguD/vIr1NFxDdCh9IWlD9UrFLU4u5vn2sdmoMu5RyEdJMfQtRhyxtFIb9xgRC1G3dXy+hJEXpqDyu3NaGY8WdrCiKU+jOr1O7Dx8dcR7O4zH/nxeiuQobh6Qy1ouO0BKn6NjKiB1HlEZ/W/n0CHV5cZp921eAXCDzyNqD6ASNEMvfIe0q8tQmr1OrgYm5a36w5fYwrphlqkXn2LDjmVI/WtPmyUyOiVqr1B8695o2XX1yjFZ0VFRWhpaTFKVIQTWOPzzCTaknA6VKKUbCFlVIuem352C5yju6Fg6lRmdpsPY6gtZitHiruLD7RhhzQtWYXUgL6IVnmx5m9Popq6pd6nb+jEMeXlezH6X3/iMwy9s34q8wji7Lh291yPdFMDvHNWwOeK4fXB0zHy2ssw/t1nUd+pA/WZBzvoZrAidgKD/4RspYa26CCnU0yLmQgjlXZg/N9/j/FLHoOzWYbCi9q7HsfGD1Zhev1S+I4/3ho8oMJNUSpSlBhiLxLsAkMTSqW8Ce375Aj4WRV7Pqbv4WjA0nrAnMRgrJhcbBS4TLmMgVG27BkTvBdFsGjo6Rh91y3YUlHIPDD7CIvjxLH66mWWrsC8q36Pfr/5CXpf9xP6YQ8zvk2hfciOlMeBt4/4Hj449UeIiztscXI2rbTDh42vLURZ73YU6TJGGTQo6RqsHnosnrrwRhz53ivYzmc9wolcICdGKzHrtP6X7keKchlnZOLS0jX6avMu+yVmjT8RzewxX5oxqrcFuPxmzCgbgb4XnYuO559i2qPFk564pbryYNb9+alKGFEYp7sgQIksDiBsc2PLO7NRcehUMwSkfDr0Vkn0k63IHjoWTVSmLV2qmEgDrxc6XBTchJM95AWLwOMDD8JZMx6CjYjK93ORU/URWjctqtn3bcFytKEBKB0yFpWpKJwMuIMUbzvdgVo/RTjtQ7JNR7aZZVN5x+0JOB98GtnKEuD00SgI+WGv6MiYkoZn4UJjwW3JOOuSWPC3PtHiTqIk7kPGGYEzoX2D2RGMNPSeV52H/lvMjsZAGXWjGxXjD8cmW4Q0t2P97AVoaQii1pMgx1NGGC2JbJIccawu7GNGILTofbadurmkQIyVgZ/WsO7pWaj41tE0QeImmxk41McV3zvxLIz4zhmYtPhFdD5yKmpnv4VAeRGisTicqRiKeraHm2LRrTmKt084G2lPHE0UwU69usDTUocoY0pNC7alQ/zaBVfiw1/czAaRC9lBGsmNrfwEx/z9Jox++jZ0+eFpdA1s6DqwN+wbN7KRGaw7+gIEpo2B+7Dx6PZTGqM1T+HoNx7EQ1OORNeEB/VlPlrBd2DrqM8COulnZlCzbDHaDO5OgmnSh34auXvaTy7AqOdvx0F/uBYpOuXbw/WYtGwmpr7/AuKMXFKPzjCOdml1Kdq1rzKcRa3PLiGjRIHhJx2HzU8+A1v3jvQMxVzpVHbtg49h1SXX48iGVXi6y1B0jNK5daXIfS6zv7gj40eW7JuRu8+HqMYoghmFiaiiS7+1KItyclmGbB6lWGssv4SVaaa8Rsv72WNFFB9N4CgGTJLT1KP6DmyIekCjx+V0YfT1S+1XAvN6kc2UUVug2TNyAcuqpD+3jXldFD0vK1ckoGk/SYl4JMZnfaAjzA4pZFqDO4Ny1hEme9DfZodpoMCDmDtIIjkZ71o77/sQJ6M4yGEyVvpwEVUMxTyQSlDXurDF7cbJnyzCk217YtB116DDhWdQsmKZrIMs/lxZTwy4/RbY6mpQ89s72Ai9+eJGgOIY5f0Ya9boqV4AUWykf24SocFrN+NiDQX04nldzEptFMMw9ZWT3r8voVcuU4jRh9NrwmW8H3YKYSsUUzikd1gl1mZuggT1ULT02mbcXsjGUh8xj0ZT5CxrYllTfxF3jBzloahq7iLG8t3wJthw9qo7o02smJ8S4ycBhb+NBkKf3QvEvYx8mqn7AiigqIcV9pGYwk0f7q2Mh4wKiRDHynCKzjal5xdXIuF14JPLf4FDN61Hxhcm4WhjiQ8WXHINYi/8GxPXrMYrld1p+v3wU49o/P6/EWRcbLYoMvRXD6r/EK91HALf9KkY/48/UnwZfWhTWBKdshfEq21Hos/dv4SDcemmSy4ldxVQ3Khg/wshQY4rigVRdNsf4WW8vvzsSzG1Zj4ynlKjFsyLO1I9Sa8bHX56CVZ993q0O2066gIl1AOi6H8nlNHRrq3sgG6nH43V370OHS67kDQqyjnAVMMZyqqCXwf1k5TtW50HouSYaRh89dV4d/AoBJx+FvPfRUC1NpJqxoT3P8C71/8U9mfmYei2D+hg0yDJn1RQwDjZDAdpKNpDFhz70vNofPhJJLbUopIPOdIxM4mi1TzO/6NiKwsfc2jhj77R4zDWt+yqnyPZtAWOh1/FsLcfR4mMPY2GlpYoethL8/v7dECHC36It487AYN+cB62d+mGYsagDluM+k4kVjX/t0AcFiBPpJ10zOmTBnv2wdBLzsPbU09E+cUXwdOtJ5stV2wX2GgbdpNDLbTShxVfH3cww6nOmPrynZjRaRTKs3QZki64nKxo90f+bwC5TI56Im7H1B0L8MbkM5EM12Hagrf1RT7FMzIJVl7CXhznTGs/BeDgt15G9MMFWP6Lv+PQD15GuEVOFP1oVvB/EbIOqqSIC4esfAXvX/snJD9chKmkgeYnPGzznsK5F8eJb+mjUiwzCO0IYXGvPuj50P1wdSnEmsnnw89eCXrsNNUZ4/GL9rlxgf9V4GXI0Ezv20vPIcP4NJ1Io9tL9wM7mvD+t7+LESsXoLy80ugzCanI1lpJ7cVxGlJy86wgv7CiAIOe/jeWf+vbcAX85vv2qXjU+HaaA9V6EPPu1/9CCJJoWjui9XxphnOd//hTFFZVYNW3zsaw++9GWXmFGZ8UX8ll21Oz7004HmZ0hFY2yTjSOXUoht19N94deRzaTByGgmvOh5d6IOhlLEeZTsmv+V8I/jiFkLgnUg4ELjsblUcdhwUDxqPrTb9FyZFTrIFcjZJ8Svv2IpzG00RecR7jXBQwwC85bRraX3MxZgyajl4XXQTbBaeYWayQX5L/v1BOCYqXbSk33BeehsEX/hAz+o1Fm0u/j07nnQtHXBM+rYYy99HEvQiXTxGdRWyzlIpUHHjZRWh//ul4p+1gDL7uKmTOPB7+WIIBtZO6zkYia3YqCy2e/k8D6WCNgggzDTVoHli6DReegqE/uxwv9uiLsjO/hX7XXwM722B3aV8SawTHwD6atLdx2BNIEL3o0ExWLKK9/fAnf8S6J+/H0RsXYvZVNyH74NMopiUOU+dpmZaGsfW96v8kUAM9mRQ9Br1OICeXaubsEzGcDv6s9kNQdNyJGHHnrxBkziKtLNUDUmz7gQMSTsMtduqBtIY8jYUJYsUlN6P+oacwZeu7WPvbv6Hu9gcQpW9coMXM9PO8JOR/Emjy00G3IubywB1xoPTCk9Hr6svxcrcBKDj+cIy5/Vbet5MYVD0pm77ruw9R3B0OSDjdNJwq1ibhktDLHG6suvbXWHnPozhmxWuoefo1rLv89/CR0zQKpaUO/1mQhY+S0EJj1v53l6Hz6cdgVvfJqDznCAz9/W+t0V4aAzVWY2zSNprL3x98BlHV6Anlnj+UMa2gVbvds/ANf34Ia6+8AeNWvInYtu1YeuwZ5r0DuShxhwde6pJGfwYFDI6/SchoXoKhkz3jNd+VLg9nsCOTwPB//x2BHl3wer8TUHnjeRh2yY/M0LheEjEfzeCz8tkOIKUGDswbJBCZmD/0lyaabOykLguTmJ1+eAp6P3QL3hg0HploEGMXv4Fg2I4mt15PSiDhyqBDs+HXbxS0GiDqDCDpTKMsmTFLvcYvegHpgAOzekxHv4d+hhEX/YgEY14bg/sc0cyzufOB4HMLlWIFgY88nXJ60O7E4zHx9eeg3XLWP/cCDt2+BImkx0whar+QmoLPispXB1qCXxBnx5HzNhDPKZsXo/7NOXhvyndx8LzH0PbYU9ipVl7NBOwevn82OLCo7gHKbXxC6X8eGdacytBoNG7HrD5j0fY738Lw3/8MM0adhM5rtiHiTzKk+Wa5ThsFmUU7FZ1x8OLn8P6P/4gNDz+Iaatehb28GrY04wXeF1biOgOfE8XPTTixXFZI8adh1zQJw561J7U/UQyz+o2Cs1MvHPL6E5hz4SVwPfkSa2FOHkY98kEzwfsVghYLxZ12M/mccqTNaqTiw4/AgPtuwuuTTkZq21pMe38+w0SKJfHI2KPUfwGec8/vbMxnh8+ZnZDrKQmg6TEqPYfNC7OBPs391I+XIh5w45VOQzHuT79AxW9/iRqHTe4dRTdD0fjquS/pcJsPcbsQgiNqQ4frfoF+//g5/t2zH5IFTnLaUgbgHjg1UUCzb0fAtFyNNwT4/FT4Ahz3KZAvJkOFYaNSXvar67Hlpn9jGpVyrLkZCyafjCISVK/J7bmE6suC8b9Ycl0qgbHvPg6ny4/Zg6ej94Wno9Pvr6VUaF+6XOavCL4ArfcNCoZ12Ek02aihl91o3tl/feBUBDduxiHbZiNCoyHd81WB6lOHaZXnDlrHaWuXIvLeGrw9YBL6PXYzKn9zvRky0uecv2r4yjguD0LRRz2oN5mzdEkcW3fguaFT0f2cCzD45ouweNhkpLfX8x5Flm5AfrHe/kDSvXsedZL0rFZsOpBt2w1jFv4Lc678GZrufhmT570Ib+duVB0pRowMs5wOFOae/KrgKyfcnqA1K/ZkHC8OOxiuNpU4lK7LnIt+Cu8jM9BYlDbv8uulXsGnDYjqI7QeFiQdmbbrUxXauZXnKLntnBMx7o834OUJx6GlvganLJ5FSx+AXV+f+xrh6y1dQJpkHU4c/uFcFJRU4bn2gzDu5mtRcufP4KJHr08day2KtrIQMnlL1xq0wDpJoomuWliTRRzZUAbVd/0Go399KV5goO6tLMIpKxcwziw0LwJ/3fC1E84M6dANsDP8GvTU7Rh46QV4rrInyvqNw/C3X8JWipqGo/QymsRxX0ynlVPyFwtieq2SRiBagmHvvYDCrp3wavlY9Lr0+5j49EPIJunBMd4LmOmVrxe+EY5zmpEJNijiRumlF2LiKzOwZPgUrFv0Co5a9z6SXqd5z0FE2xev6Jth2kRPi242tffj8O2zsOaVmZgz4QyMmfkQul32A1pzvQVEr4POYtKmRf9fL3ztOm4vYG0SO/u2rXhu8BFoO2UMxjz6D7x75rdhe/09dqU+1KOPQ9KZ5W9POo2Q24E2TRnUnTAOh9x7Jxae/G2sm/8Bjps3C+m2pdR/5NZvOLL75gknoGcfI1G8VPAzxh0LW7QZ0+e8i40P343NP/81PPZiiqeWiWlnHCc84TAqbv0NenzrJMwYOBY2fwmOnPMcOcwOHwN6uTjaoOCbhK9fVPcBWuvmlTvCEOmIeU+jesxEPNepLcoOOQiD3noDTSSol85s1hFHLBJDv9kvouPwnphVNgClh07BkQtnIub2wqNwhR2gFZ7fOIjjvmnQp9+T2Vg2xYN/slH+2fSv57IvFnfNfnz3Xdl0Ip59fvgh2VkDxmXTsXB2w31/y74Y6J7d8ti/s8lMMptJpvXh8mzKfME8w/+6+mbhf4Rwe0GGFOD/hk0bszMq+2VfO/FbvLSIMeekM7NPVg3NNq7baLIZqivz/zD8z+i4PcEEuA5E6NNpFehb446BY1MNgi66H507Y8pr/0aYBsJjc1HvUfEZh/mb1Wl7wn8E4cybZIyr9PKayEHHA0t/8ycUhbPo8esreN8iklaOahjfItv/J5wZHJWt0OJGjdtpeExI6VPL+qhKliGXGTNjHq0M/x+xaHvAAQmnmybA3mcH06M353z/f1pRe6bvKky/NNStd2OsXHq9TFxlzXQIO5sJYi3KmWtlk+NmMuSOfJHmzASTlk+0LgX5lNaP/MdCjlkMqOE8zIuEGhhuBXu2zYCyG0ZU3/AOH7HazL87M/KH8uV6UWDy7lb+rlLz9Qh2pbYGKyxW3+0PDiytVimtII/gLkT3BqtSsY71qPIqbd+o5kHzJhGGnNFYDJFIGC2hkPmaVYTXLdE4moIRhOkPx/g7EomYF3xi0ZjZmi5IyY7HU4hG4kjyOhaNIpVKIZFMIsUAJJ5Km7PSdKTZISntTcU0fUxJ3yzTVLo6hWbbdFge/zyBlGKlW0QRT5v9q/SDz2hLM72Iadbq8DBvb9LVNPuhMr/0kJM+vbY7cChdA+h6c8vthkefqFCwRFnSTpRerw8eH91V3vP6PPDzvtflRqGH+Xj4/X54dQ54EfB4UVToRwHTCv1eFAT4u6CAvwNmA0mNzx8Y1EfqAbW41bip2ENJhgj6o2tzQdCN/CEwLL3z6tNgn0ynJB2GeESEmZhTxLUmp/OcnH9QC6vD0RSaGhpQU1eH2qYgNm2rQV1NLWrqG7A1FEVdfTMaGhsNI4XCUYTJHHofRyG6PopgOk4lshMsLcazOkvpGs9UnSaPdc5vCWgdfM6+x1RfLjl/bvVz36CpEZNjP7BHmXuf2XHCa+e1/ghyCTlS60rQ+q71V+NEPJtnTeLOR60zaWXq0P/80wSVa8rmYU+Rf0gLaTmVZc68RWdP9BRb6F1Ql8uBAJm6kAxaUlyIitJSVFSUobqsAO3LilBRWYm2FaUoLSpCeWkxr9ug0KsPmljFCYSSljKpDn06zsJD7Mt6KECtweIlZSH/7Ivp8hANB7F5ey3W8Vi7fiPWbNiGj9Zvwcebt2PzjjrEEtQYWtak6V19/sfJgwxj1xSJTZtkEsg82rHAQlXMbNjGohGvpUu0NYN+iz7KZjG1kLQQ1TeUNcuth/T1MaVbJmZXw0w5fNb0+T7PezDlHiBMmO1TQTWpRpNJF/s462sge6W3AktQ9oY8noL9zqEq3x6Fqt07k9ixmoe18ulav8Wo+mktaVRfyJ1Ra8y1skiIzZmpRuNLZzOP3tMQA6uzsmRaWgaxlLRzATVqdVkpundojx4d26Jnlw7o2bkDurStRMeqCmrgAPPuDSrKlk2Fs9q65+nXZ+PVeYsxe8EibNq6HZE4zYhGIlxeMhVzO8RI6myhl3v6/zJYPZQ7i1DmtB9gNymD8pnz7rl1pQjo/xawVbk2G0aW1pCPko2ZdDcJ0btDBxw0tC8OnzgKhx0yFk59yjVOB6M2lsahZ3wfqzbXwk4m06Jso6bIdDbzfbA0C7UIZkiZZ7z/Q2A+d5P7vS8wOx5prEFkUMa9zvxBbZDnKyUp/jExEC+UnqIV0K68/1chzyMO6MPKvJZpEAGiQQzv3REvP/R3FBtaZOPZmlAKh555AT7cVGs0m/HhDNlEJJ6+BjAIqqPVCa06Qr8s1L9ZyNLd1g4BsqH6drmc/lQsQpqlUEyfpqqkkL5OIaqqqlBUVEDn32V801AwjFr6sVu2b8OWxhDCsQTJ5mQw4KPboH1gaa7kC1OQLQH+5lu3U2GQzoa++WtZL/5ufV+Qv/4ioBJcGW3XZIN2iDbuQjyEsX264OUH/o4i2n/yV4pMl8SUMy8i09VZTGeCBxaQpW2nL3TgtVr7YRU1lETPMGJk2Ggaueuw7ivCM2cSwaZveDLZ8ju+OdAeIOlohDKawkGjhuCsE4/ExDFD0YkMZ3l72rhAKBM7/sjQjDiJaw5ZtkFi7TBB1aZttZjx5hzc/9QLWLzyE8BbwA4mAyrvNwasTKgKN5k8mT4du9Geh/DW4bSCN8N4X5L22jbNLBAk/2iHMHs8iFF9u+D5h25HkRYcZenR7aCmm3LWhVi+kUzn9phKtZeHCMxfLIYPElERXynMYPDVYga7LU6cGYnSLzQ7y9k9SCdo02MtDNntGNq3ByYPG4hRwwejR+eOKCsuRmGBH27TSWx5JoFQLIP6lqD5dvWcRcvw5oIl7KyPUdccooX3wOUsIL2kddnxOXNvgSTVws9EjvsBBxuv3X3y/7Rfk8EgxatYHEcO7YzfXXMJ+vTqjTQdZhHfoCgczWF6SAmfCtpJyKLaLvz0Wdw35i7E1Tfcgg/XR2BjNJh0kD4MOhyxJJnc0ghJ856rmqG69gfqEaMtmJf12PUlAQVtogVxTIdJ0jjKi/wYO6gfJpDuo4cOQIeqMpSWlqCEEWh+CCdJZgxGY2ZUYT2DwznzF+KtBcvw3qpNCKfiyHip/Z2aYaQykK1MshYqiJ1vIwlfldTqLBCdFcGa/iHoW7Wj+3bGSw/8FcVOg/v+mI4P5qNGSUCOpK1BUZHN6WPHtQCRZhw8rA8u/s4ZOHTCKBSQkHoVVCNYFkLaOyoNl5aZtC4mQf2gBZ0sLUu/R68gSDvqkQXLPsDt/3wcT782BxkSIKMP8Roi867wpCnUk/p+4/5A+z7qMw9mOIZXNmpdR6QJ5x43DTdddTGKAj4GZ2Ro1m1azo4xTd4N9krYDXZnOtJMi69IR23LqG/xbqltxg+u+hVmkgltxeW8Z80WmC7UUIdAnbtfUG6rQ4WNJ5Ug3hE4U1EcMWUifvztUzB6yEBrpE0ajYy5S1koOJR2tjSaobf6VqTkXb0TmReXSDKNN96dhzv++Rjeem8ZMv4iZGkFDQ0VyeoBQp4iecYTmD3PcjgKPjfT6U0bIayVHtZ7ndJuPLFifTIjGwqi1JXGDVdeirNPOBIB7QVgJFCdYCZijMnaHVRAnrh7ENm0vtWZoMFavUD54uwluOSXN2P99gbYAwW8T4yk+aiZtHXWpwLLsbF3hZbeXk1FIhjetxuevPN35gvZTCB91Bn7YlwhkUcoR+l9gO7kFkHyl8V0uwPLMHTxYM6KT3DKBVdgC90aePQJZ7YjlTSCnbbU676BRWquUOzjpDlMtjShU1Ux/njdZTia0aFE0WIl1iWtl0dbJ1XPs3rUKkGgm/kjBxoCM8NLxENv7pEmYWa/5+mZ+Pkf/owQLYPD4TcCKdZKs2+MSdaxE/bPdPtpYR6URa9b6FCX2ShVKbiTMXhjQfzpmh9hx6JX8INTptO4xs2uyJIkPWeIyV/6qI1YT4fKsMrMgzXCv/OfUYk88mcedjKWKxnCkaP7Yt2rD+P5v92I9u44G9PCRlOH2clwrdu8J7CYrPZLE8HD9bj8rKPwzqN/QVuaoATNSFJaVc8bX0aH6tVfdY+lt/Ld9GmgxyVi1rNq+a42Wwc1uDKyU8f164alLz6E6WN6U6XsoOtAI2yEZl9Mvwv0JRF9m9+eCKPaGcHzd96A9bMew7HjBlNzR1i0PMoc9oZ+xIdnaR7ZG61qN+NvO8HCWn2bxxPCIxvgQbNqXJaE6dcfnjgNjfNn4K9XXGg2dqAmMM/nGU5X5thfP+TgwExnfCi9dMYuy2ipaQbJZD2G9azE6lcew0WnHGOxF2tz0PzZNKyQYxh1maJAHVb35Ttld8gp+p1HDv1WB4nt8tEsSwtncdSEEfj4rWdxypSxyISDvE39wmzK2RoUrecPhlB0d2pw4elH4iYSzkc05Vc6ibOTTr5eNcgLizASCBfhLmYSG30eyLd318GyiKcCZGmHsgIfnrrtNzhh9AC4wg16bRgpai/VYtVk6QozlcYERcGyMKnwDpwxfSLWvvUcjhoziqSmPXHynja1Jn2kxyzsBfqlciyWkte9d4ertl14WoyqQ89KCBxwktGFmTa7ufC0o7D+lX9gTLdiY9ZtZkJAgRgVEaXKlSIOxkX4dHrtjcMeIBOZtrlM2C9mytJvO2TEYLzwwD9QXV6a43gLx12NzYNS9k79/KAypI3y5aVJwAzuu+l6/PicE5FtrlWmvWpSB1sHuzwWxoSRw/Gzn1yUu2vhbZkbwacT6asF1mMq1JdiXPjl1VeSjmVIJa2NbnfhQRYgcypKNsxH5sqwnZeeexzu+e3PzHKb1nkNfayLPUD3Wh+fF1o9Z05pVDMgeeHBf2Ay+SDT0mAYX3TWW/76yMyBtN0BmI6ah2pW29dKC2eTQQzu1QEP33wjSt1uEoLq/ABR41cChpr5hvOCjcxmtFNKAn+49AKcOmks9ME+bc+gV+XESAI9Zh1pszXXWccfhUq/l1pDLoDJkgOR4QCU+grA0kIKvfIskkHvLh1x2klH04pFeSl6CjeZQeaioDsddrjs7NRoC447bBJuuvRHRuPY5MwbX1l5LcHRbOTXDxTgdBbFbifu//1VGNa7I7KJiFFK2gZbr4urXfuDAzAdCUQn3fgqDMU9zjgu+c7paFtSxPbGjOYxGvDrBvlaYhSCIsEsNa/NLqa3mamWn1z4XRQVFZqxQH3y19hagXpC6NHPbF9ajHGD+kp2jGSKMOqubx4sxhOO2QxNElOG9e9nvqllBqUlOHlVYYI3ikw8hjZlBbj0h+cYc2vu6h6d/BTpL6YzTGx80q8fbC5yRDqODuSDS887A14jPyQ06WxPa5BICbk27AMOwDFsDiUto05iw7u3q8LBI4Zat+gPWd4OwThUqsjUbs7y/fKHNu8Usyh417CCdd7pQeTSdh2WB2UR0xzEn7En/4lZtK6B/yRZxtwCfbt3xIQR/ZCJ07/jfTncOvSgxrP08nKJ34MCfS2IYN3TICU1hdEYwp+YkAnMofa2PkzaPtL3OvbMs/u1xeSsx6SzZbnhkUqaqwKvgxGscNLwEvOZQXm2mBGvTO+EwQMwoGM75mZZKoP3tRDCQbzzDGcG8g3N8vTbdSiXaKvfFkPkaGsOPs5/lhjqKg9Wvt3zsgzSlTqY6VkcMnIItXV7wx/C3aEApHUR+4ADDJmwEjKXlsKkoyFMHtkfT97+K5T4VLA+/kC9QWlTvtZgNaM1iFB5EJsJ9Izy8ayhBIEpJkcUc1tnHmIIw9QCkyn3KH+bsSU7vv/bv+Deh56Cw19ENe+xGFIdqwFlEqRvuwrcdesN5ksGkTC1NLVikkc0wSPJI5ZAIqn9CK31dtr8S+vtksmk8assf5Ko5tLT+qB4axAqzKOvITjN8AuFipKv6M6k8XC57PDTj9NGFV4XnXO3F3a3D8vXbcF1v7sVLXSKNHNhxhSNb+QyZWYaanDJt0/BLT+9MNf6HN120tmij8bcbFrhY4D3TDbRO/fbgO6LxkrIHSbwy4Pu5cvYG5RTQu+QIFHbNsWSOOHiq/HGgg+BAvr4SbU5z7pWNP45x+nYYGoF0TsbYgAxvC+euuO3KPUTKfpT1riWGi/JyyGqNpoHdOR+m/BR+SzJ/jRQN8bpL6jztegyHE2ioakFTc3NaAkF0dISRDAa4RFHSziKZrM2L0LGSeO9D9Zgy7btVP3WAKZiMQsv00hzaDjHaBEipsFfoyMkNPytTlOLLZSta4FxIU0f8Z7aYhKts1nxrPu8NCZR4aXy5Z/VJfEwecy1ElSrxSTCxQiHMZUypfJG+Ze+srSc9sSzET+N4RU50igtoLB7bPB5vPCQef0eH0oKClFWXIKysjJUUKBKi30oo+YsLS5CeUkJigsLUFTgNUGLi4zvJo6fzlJ5ELa5YzeBF33YHrVTASRxbibTHX/Rz/DGotWweQvZArbO4M88X5zpxDMkADt77MCeePrvv0EVGyIEZDJVtBpBg2GOWCKJxpYwtu6owY6aGmyvbcT6HfXYvHkrdjCtwTAQGYfaJhKPI0FNoy8JaTrKdJrmX6kpZALtDNXVUUbtO9UhebbIMy/PQoBEMdiKRvwnbaTJ7DypDIiRrB/KtDuYNuYZct+gO+KrLwPWXHbODrQuiwmSS8stIO0p0GqPxjetmRZZmwQcvJc0msyiu2ijlcy60rVhCVoNbYBqFlWSMdJ6mU7ugYB5zXdDJYhkGH2+2ed2GQYuKihAaUkxGbgA7avK0b5dO3RoV43KilK0b9MGbasqzapkt9Ohyc6dPdAQiZLprsbbi1bB5SuiT0dLQDOfNnha7P35ZyRMT9K8JhK03e1w3WUXoG7LVixbsgSrP9mEddtq0RCKmSXmhmlYmTV2Q7RkmtX5mh9lOYY8IlSeAchUhhDGr8qBNECuQ6QxVKTpJj5veILqUONdIrDxLUwnWr6ieczgq/ws13SdlZbXcIZxTKKe2nVInVndtwta/7Zg75TWcKCFEeZVLIIZq8vhrRIVdWpuO8N2WV4ZAyIyjPlavBbHmlzqLJlcq4xcI8wdMbI5M0m3tYRegmpUtNrOfrDoxcPJeg2Ncg/ozGeUpFKU1wwxmaEw3mCdxv3RkeJv+scORxTFHjfalJaiqktXfPjJZtSHGH3b6Q6ojUTG2hnpC2k6S940yat5SYO8JEuaSNgSaTNHSYSEotXwXMeZDrBStQNRPskk63f+4LW+nJBL3g0szULG0ucndmYwLEKw/po69c+axOQ1zwaIm4gqYCZNk+U72RS7szxe87fWyqm9u0H+eZ1Mx7Z6aB+w911TUysQW7fKtecDbKTFuLnnDAFaHSZ/KwEVKH+rR/ZcPmUVp2f5gxf2lI/9JWbQtYWNJYi61n/2lU3DHrzO18/nlC8PtAnmbNyFfYLyi5ZfUNMZbmfZ1sQwU1SRmIS/TaUmCLAaIO1m8hlE9awQB/QRF/MVfTZCLKH7xo8yyLMuOdC60h91jFqoIq0/ZAiSOj8IJeIY6cuddW3w1OBD7lo4mXT9tvAHIvpD0HM6G7nmb/pYag/xyxNf6eaFGyPtJqtJF1NYX4XNXQt4SrMMvWwjJz6f3DqP/urSaJ+d9Vv3DOQzSDOZtuhCwN+im87Ch/mcGppgmlkupqy8Z2iZYwCj0flT/aAfVl/wrEv+sTv0iXRNipkEPcLb1m9LA2pXGBlQ/tajum8ezikO1md+WY8a2Jv5VLqQ+4JMt3MuNAf5CuQ3CaxrS/PppxA0yp335WhnGOmZFosRduLGPOxARXnyJ9xeO1x+Dx1kN/0GPwq9cpALUFZUSIe4GG19BWjn5+/SYvi8dIiJk1bdaYmOtvmia0Jfgz4P/Q03y5Q/46BmttMlAH3RJM/OEBmbKGgIQlpbnZJisGLeBtN1QiE//Us9QwaSW2CYku1IMYLVc0Jfb5FZnZfr6BxpdE8WQO8PmHQDLIEM4mC6JugzvoBxPfRGmL69L7/TQeSdpIEi3KSH5pR+k83L6Jv5zLAQaaiIWm+1aSlSiHUrcjYvNbHyJOtviadR39SMxqYm1DDgamoJoSkUNoFWcySMpnAYEbYrEYsjFbUhHmewpn6xsM61gXgLd7GUg/1Pn0/KxU7cJVDqQr1DazIbH5Hnne3cEw7AdJlsPFsbSmPS2T/Eig0W02nwVC9oaJJ6p08nphHBjRaxCK9X5XxeL0oDfjqabeh4VqFzRzqgbUoYbHgY5QZ4+FHtd8PBACNW34BEYzMyPJKMStMNzUg3NsJRV4tksIUEiSHLaFSHg7/tjGLtZAjSCVFqOn3IVvhoCkj+kaI6hxEKF2I2v9FOujbvCQlXRsKGB0g0fXbL8nNEZotYRlDML2aVpuOVGFZpZhFpLq+VRxExich2S9AkdNrYVGA6RE/r27O80LVuWcuzdJMHS8mbe/l0SmcNumuu9dtP0uqTrPKphKvwEeOZSFD/WaeXQqI0dbv8Qu1GZFYm86xKvcRbzGxjv2Q8HqQpzO7CQjh8PrgoyKnKIqBNBZyMbt08nIxwnSVF8FaUm72wmsiYOyJJ+mhBsxJ6w5ZarGMQuL22DjUNjQgGIwwAKZz6PqU0rOpl/SYAzGlc+Z7S2uIf428mQhjVpxNe3qnpMtFssMGGkd+7CKvXbwUSTLTF4C10oX3bDhjSsxuG9euFnh3ao3MZQ3BKD2rqYNteh9SGzQhv2ohQYy1iNQ2wNYdhZ1Bhj5MZcpQXTi6N6YkYRM68U2oITYml5JKWSNoK6ODSYSYTZ6nJkh4H7CSWM8BQvyAAf6AU7oISgMyd4bWtJABHoQ/OAj8jJo91FAYoBGRulmGnxrTzt01jYU7+phaR6ZN2Mj6oOFFBjMUZ1pmax/zWsRP0W4fBmAe5Yifk81mMZF2zDAP5Z3IgQaUAmCTRxQiEOsayCHoNM03toSGdLKPNDIUpraVOpGOWGkra19JSESRCTUjFkkiFo8g0sy+00LUljAyvY8EQUi11SFC7pSNxpjG4i8bZH2k4WYfNjC2KaSW80mJya/iP7TdjkcQnSQ0XJ63E9GnTeaRtIABPoBDFZRUoJHOmuneGq0NbZMtLYa+uRJ3HhfX19WTOHVi+6iMs2PwJtqzbQRxtSFJTIhbFwf1640UyncfPPk+l01kNlr48Zw4q2anV1EjZTzYiMm8psHw9mmrW8Zkm+MnYxUk7/Ow06Qx9MT9Erk3JEZLfyU7WNyUdZEwvtZ63U3t4q6sQIJL29tUorKyAq6SUEkczWkTG8Xkp1vId5NSKGOwEdY7ez4zLLEYN4aIkZLiliVYyajRhsimIFDWlnebDRo2YYRrYIc6IzKgGbWmG+Hxa7aCWVIcZ88myZSZtJH6W9zRHawYy5Yvx0PetpXHEGYrcLN/UAsOLzG6eIYhvTFbzm/qPTK1EE/WJgcVfJoy0tJQZwsibXhXKPJZ5ZcfrWV67XBQS5jXb3fOQANl4ttP8Ko9HFsjvQ6a0HE6d2Ve24kIeBfDSDfEwzV8k7UUBpYWxUbMZ+jolYKwzj7AgHQbY53EyaoLnFJVFsrYekdoGRGl1Uju2IEkNl9q0DUkqkzStUkajE0TeuEXsLzXT7nCZ/tfHt82O22yvcMh26Qxf9+4oGNwf7gE90EiXoaY5iInjx8Gl6b44qetkJa8e/20UvP8RSqmS9SHBKO161BZXhEytE4C9Wzt4BvWFt1d3VHbrgaLOPEraUFWXkeFMU+jtkzObmxCqrUHT1u2I7ahBZusOODbWItjQhFgzTSilMkmfIxmkdEZzzAEyEP0pdgGLssNDKdTKPQWk7BoSjM6rUePqTDED/7FT1U6LUXjLOOEWbRXp6izLm7tNsJjImLLcoU3edZbc+MnnWpqjPPsCwzw7hytaAZ/VQ9IYlEEDKmNnObnylSDHX+m5y51gcOBZfrTeKVB+c7S6Z55j/frwoy40GG3aqcNkYvt4uEUrukdJMjpFjX2pBbAUKl5r2ZldH4h00xWhFXEW81xahAzP7rIiFFeUwN2mPRztO6OgqgIBukneymKATG1xLoHlpOtjCG2vQXjtWrSsXosoj+CHH5r+tlEBFFBDe1iXi0yo93C3UIu3jByIEx+5B5mSYq3azmZtdEDnHXMWUqtXo6mkAN2+dQbaHj4ZZf26UpJKTV0RSkLDmk8Q/WAl4h+vRWjNGoQ2b0OCahWRIE1DBm67nHybWaemPYTljBriUcuY8R+Ww9v6a8ys+UQ8pV37nYuQJo0/THBiZTSQJfNrRx2TbphL/kKOCKa75efJy7FAHbQn6PU/lahOEuRLzzNmngE/FXL1fhqIpTU01Lpcc+Yh4RHqyVbl66epm8c+S22VV2CKIw6kcu7KetiM3ZH7xHBsAdNEG55Yocq13kJT9Mp7vKEhLWlj6l0+axJMVcYxUGeZleJUBnxau5SbefOsQ69H8DY1ME2pq6wAvi7t4ezbDZ5+3eGj6azq3RP+4gqVgnRLEHXvL0HDzNdRf9+T8ETTaBk1EJMf+QfiZHLWS66ra8bs48+H+4NlaGxfilEP3Y2ifj3w+gUXI/bMqyi0ORkh8mCD5BuZbiZ+eSn8//DfA4YveRgrxM6X0KSoVGJk0zgFP0ZtXHrEFEz4xy2oW7kFi874PgKbtyAxfgyZ7l6ghNrVME0r5pHPY5fTSS3uao4j4PLC4/OTwz109mXNycliOJ7/P8P9d4JRqjrnDg19+bSTvcuHIq2/bIpolTts9JkVwJjd6/lQPr/FdIS85jKDvzx08pDDXClriMI418ynhXryTayByf8P/21gXAKexQvm4IVMuxhJi2jFZNoI2ozX0owrr9womXT91qEgxPwSE2m5sTZBNr5NLk2FyRnUOc+Y0nSmMh7/H/67QF2e54c8L+T5Rjta6lr+sVxg8YdZws6zLKOAP3NvW4pLpdV4iJPNHYLSVLC+yqKz7ilC02GcY15rPE5fLVU0mc4lmjy8ZypV0MnfQvLTjgPBgZ7X8f/hmwGRWrygozWoj5SkQ/2ha4FZzKA069JA699fCJLUlVpu4yV36VDUoy3hxaiqWFKxB37/H/7L4UsxnZjZQ/2Zph2uH9AeTX2qjZNZErMbbScv0JuyZh1agxl4bXXI2iusN0MiXxDyz39aGZq2ytf3dUHrsr9sez4LfBN1fB3wpZhOD8fpJIbblGD4dZdh6FU/QrTIg4gtjRYPEPJYH8rId4Uhj5hMB5kgf2gmwlogIDZlbmbUPKrJZw7m43nns/s4NE64s4x98JVmA1S/yWvq3Eem/YAx8Tzr+LTONitTcpBfpWzy69gjvzFHvL/nsU/k9wDWzrz8Ifox/6fVYSBXrtmLRmXr2BNy93be31eerxBsiWwq66xvxuzjzocrN043+qG7UdKrBxac/n0k3p0Pt9ezk3FagzraUV0M/ylHo7lzXxaWQtGmVWh48hkUb4mxoXY0emNmfK8p40LBoGGoOHwqSgb3hL9tKdI+j9kGNrZxG+pefAORZ15BZShO85zC5mInupx5KlzduyNhi8Idz8CV9CGt1bcuMrM3CVdYHqkTcb8NnlAzmu98CtktW+B281orM8hoQa3iSDuMmXdOHAHflEP4jB2peCNq7n8c9m01KE1pzUrWOL35biP7mkUAiWwaBUWFqDz5WNT07gpfzIH4M7OQnDsb8aKo+dZkeUsAgZgPDf4QPNEM7N06wXXWsYhUFLNuRnTvzEPk2ZfgsevjPUSkogDF3z4O8coqEtELe1r1p2CPBeHctB2Ztdux9YMP4dq+FZUeGxq8abhJP0/cZfbtTxY5UHXSyQj2GUzZScHbuA6xR2cgu64BcV8SzpQHZcSj0ReDb/JYJKdOpzPvgScThGfG62iavdBaCEZhTzidaDN+HKKHTUDM6UNJcwTp117E1sXLUUDczYoyEkUzQZag6Lch0V6g5Hg8Ds/4kRj9yF9Rv2YzlpxxATzbtyE+bjSmPHwvbBqns7J/MdBsQvPmbYhu3YHxZxyHcScfg/olK5CobUSExJJvp4nuzLdOwfS17+CgmXfA08WFj355I96bfirmTD0J60//CSJvv4vOg3shXcjy3HG0ZKPo0q8XOnRqh/p5c9D43Ew0P/kiEKnHgHOPQO+jD0LzypWof/4lRF9+DYVrN8Jd14xgbQ1sLk0UZQwDacVGeZRHLAtHlJ1aXY5+35qGrsdPwvCLvodhN90Al6+U2jZFjSyKEl8eIqzcA7IDRKIk27OWOPZiB/b+zvEY/Pwd6H7X7ykIZShpcCPmoGb3R8wQU8rvwvZ1GxFZ8CHGHH8sPIkk1j7/ull2Zc9EeU4juqUOTUs3YPjxJ2DIcYch+d5C1NzyF2y5534Em+rR+bc/xuSVb2HcB7OwY9QoRMjQ6ZTYRKtoqLFrWtDw8XoMO/FQjDn9GMRUHmng5L2ChM1EjxEKniuZwdb5y9B7yACMP/tEVLepwvq5i1BAwXUnMmQqfSzHjpVLl6Bb364Ye/Yp6NClCpvnLTEfntXXh0SHT+GxLwxfiukkBF4i7gwlTECRoFn1xFIoSNoQp1mVFvB4/Ohx0gnI+osQ3liD1X98GEULV6FTOIKqcAvc9VsQ++cT2Hj1b1BCjeukifB7/QgufB8fX/V7FP97FqpfXwbX7A8R2bCBFdKkUNrT738E15z3YZ+3CLX/eASNf34YnaJZFMc1xWOnaXcgRKZP0MxvcyWQGjkQI2+8GFtffRfPDD0RDa8tQdUhh6DvdZegjrjrfVPTJvGeXTMvJA39UY05+ci8XmpLzQzXL1iKTc++gerjj8CE1S8jdcJhiGgVB7WG9FXMSS1L7RFoilGVJOEORVGiVagsOM0eTDHK92qGR1t0uFykkQ3Blnq4t25F2+01SD8yA3N/eC0y9TXwdGiLdgN7ozhCrZ6NI+KMGQYoJDN44imE2AMK2AKRBBmJjSXtPNr6jHkipL3oUEiapMj4xiZENZ0INBOPmNdBLUe3g4LiZp9pRYvK1nSZhNXJtrceFfgqh8e+FNPlQa6E8TN4NvSlrxFIWo2ORIJYfN2vEPnkEzg7dcahbz2Bdi/cjR2HTUK9zYd4hI1Lx+lzkVgsgMaQ2sGGohTNCctOOhOIuWgyqDEDZCgTqycc8EU0xEPzzo718/mYL4V6Vhp1ya/jg8wXIPF8kRQchV4MuP03iK6pw2oyd6fgFnx8+XVIbdqMqjNPQPW3T0PQLMciQRSNa0qHzKEO1biTxiv1sV0npd8bacHKc36Et084D3F24oQ7b8HQf92B9dSiYeKioSKZZLke6ikWYzSPJuhTdg+Z02VMd8xFBsrEec16qtog3H8QYhMmou3NV2Hqo7di6/ZNePmk76Dpb/+Cw+ekNtWriV6jwSOsRMziYdn0NNhem2Ey4RnlWZ9CFMPotzhJQ1/sFqPB/ewXWmtTjj7omWCj5e1KoxlQebwnMmvBgPKJBkw2zGLM7ZcElfOFgbiYQEHI5xGSmco3RC+X6PsHRUtXY8mo47Fo6HRs+N3f4OvcHgc99BccvnUpxm94F93/+WfEBw9nx1P6bA5TplZ0mDOoDWjGoy6tAxPptDZOzJhG2E1pp6bIkFGKtcGgepcSX0glo33bmugbbiwsRNff/Rb+TtWY/9Zs2A6ZjOx5Z2DrpAFYNPdd2OmD9P/5T1ByxEQ0xSLsMGpaqgUZM29a77tpyZPMNf0fFm+nhimkCU3Nn4+3hx+JrX97EG2mTMBRC19DyXe+h0hLlv5kEmGtBUuljQ/a7NECCE0J6V0SnqlNNHqfUU9TMw7vNxAjxo1C5y4d4UykEaTL0qV/Pxz+4N/R7tYbsb2gzEzDh11xKnpalrQLMTcFzkbJI15Rm4t4e0kHugkiAalvpyb1JJ10cVxkeiuIMgsD2B59XUc46C0/8ZB2CdCCCEGSboDW02lZvNqeZvnC3ZeUVrXTv7QWFHwZEK98KZD0mDHh3G8ts7GWASlBNMmiQFGWJ4VY42Zs//u9WD3yeLxeMgRPHHQ41s95E7bpEzH4pX9g9Ov/RHPbYmTYWfq2nJNMm2ahWvCp8vT9OqlTI4k53e/kRczuRLPXBjc1m/LWB2Ri3aAiQfuzj0fXE6Zh21NPorSuBt3KS9ChIIA+haXwfbAWm15+A/YCF/r/4Qq4+vRAPCZmJsFN3eBvSTrdBfqKCizibFQTVXAhzU9lPIYlN/wBrx1+Jmxr1mPAb6/AmLkPob53e4gftJZNW7yV0qc02ofdJcGU1uN/a1EpheOjmTPx/v334ZNH/4W6X/8FKw46E88POpLuyCZ0PudYTHn0T/D6GXwEk8QjQW3spOXXKhEyiixCygsXNXXKGWa74+b7ylr1GKVQashKH4AVaIlTjKpRGlGcIxIqwBJOFltKo1NRpPUKJF0SRwpxCm6cmlWRbSlNdZswf5ucXxy+NNNJqig7hvvNps6kpjZ41iCxdqHU+4+NGhIhQxRTAxXR3HkYZATIGD0+3o7w9MvQdOtjKGQUV0AfpqxTB4QpWfKNXHymKKG1bgr52WWSRpoHfchV0uuh7+jjfQ81XIDSb741QQkgnZCixik89GAMue4HWPXs86i5+Fdw/eNfqL/3IWz/56NooR+YufNJLPnRL9Dw6luMpjthyE3XoZ5M6Y0Sdwc7lkxRFCMeLF9tc7AuB3+72GvS5tIAHRklF72/Ai8echyW3PxXFPfqjuPffgodr/mhecPMQTMrjaHv4ceIs+gVZ+enPLJtLCNsuSJy6qVhM2RCL/3RTE0t4pu3kqrU+IzOm6hhomJ89ngh2x3YwSiTvnTG44ZrfH80UeOXRVgT6V8RdaA8TG1NoWssZlll+m4rmSW39EqHXCAxmlwigRlG0llanYdWFgeoKYtlo2k9an0ObJZlcVsM/GXgSzGd8E1JXAr0eh/J43Mj6/MiTiYzLztLisrLMXLe0+j4z5sQPm4aNvXsjm1FldhWXo01EwfD/fQf0PWSk5Cspw9z2dXYsXAxythBHkZeCkSayKAJMkCE/BZiw7Wk3V4YQLKY/g1rlQ+oF5KdGvYQT2r/Yy3nPmQEBt15I+oZ5a29+jYSUp89lfzKwGiBo1zrBAKJBGb/9o+Ir9qM0vETMPJv12Mb62ETSB2aej4nkyMTb/eRXKxfg+FhBgHSiLonGrR3uJH61V/wzIhj0LJkPdpPGA+Hn7Gvtqogg8bZhjjzmYVhTjeCIpiddPMWwTP1YMSpjWumTUDLkVNReM0PcOTS51A2ZRy2Pf8Klh/xY7Td0gi9pOWm958KOBFcswJLfnULEGxG/7NPwLin78XWCQdRaDpjXWkbLBrSDdmfn4ej3ngchd27Gj+XVGWfsP1siyyI/DVF+iBdnFrJTXB074KSC84Bzjwe6WMPQ+aIqXCeegT63XINxvz1N4iUFZql7V8Gvtw4nXyDkiJUHTMNyXbtGACQqBs3Y8PMV5AIxthEdhq1Qbh/b/SYOAblg3vAVloMu78QXpqDxKYGbFiyDBtenwn32q2ocvrZiWRk6kktAlVELNCQRqZNOSpPOBLJ0gJqhDSj3iZsef41JGobEPPoTfgsiuhLqWPbDhwE7+QJqPdn0KYujugTr2Mjo2RpE5lt+T0aLNUq3Sj9oOL27VBy2BQkKouQpUlx1Leg+bGZiNXXI0L/rdAXQIcjpyPUqZxaN4Pg4uXY+u4cU5ak1ssC06zXwwizye1FhJqyYnA/9L3q29jOaHfDH++Bn8yatKUY3Djg8hag4uQjEG1fASokBgTayiwBG/GLxRKoW78BoaUfI7NpB/meESmZzZcMm8Ahk/XTlVBgxWcYUDW5yewTh6MHtXq7Ht3gDFAoYxlEP9qE5W/Owo63lmDg4YfD1b0KEV8MmZfeRf17HyBNTeuKZ+Gm71cybAg8U0ZSsGSKLeukcTm5N9LUlCsG4jF88NTLcG2th76FY8XIu4N667OM030pphMIMTuPUG5BK4NIs4wlRumWs6wIUrMOYbfTLJmWKWQKoy062cwToKl0S/qo55PyVYS50fnyHWiWqerlq7novyiwYDhh0kgTq0Je21mmi76NAgze5B+Z2ZxGYxpvsyxyM7Mr6DAj7+w0M+Zl8mdNpKeoTpFehMTX0nHd0Vij/LEAVV6Cvo2iRLqnNPvWdQvbrTJkIuWWhxk0mHLoS4VYjvFpiUSa2luLH0Qr0cX4eGIiViIhkLkW4yq28LBumQkJUEommuhqOb2EJML68nldrMNPvLz6GD99POnuRlVOPLTkn2QydBADaecttVvDPwmWGdOWEnxOS/SjRCTJiv1JMjLbIddFOAlfUVgBoaiRH1Yy/vo+QMlf++CwQEixZexSNppqOuR1EGl2QlqGxE5JpFlk58TYm9opoIREKqO28JMRXaSKNqrWG0hgBCYCGMeXBHJQu8mpLY5bjCGG88n3EZHZiR46N14yrIju5v0UfcAwGUQ+h8a+9IwIlRRObgUZIpYVhWpZglwTKgwyEJ91uPibvhFNND03Bgl2HmkUMJIsZh16vzbsVSSXoJNN55wMSzbiMxn6T3KwiTM7WK8BVlF1FUf4DDtKrxQG2MFZB6M/PlegMTQyQMiVRBOd0agQcGioJmXWmLmpVXysV22XFpXlELO7iE+cJjHCNmpVTyEZvjhmZ362xKSnSfckWsj55XHR2GHKy9K5dWTpI9ICFLKdBeQih5ac00fzswwpgzjboWBCdHRQ6yVYR5L46aMtPtLYQw7T+67aaFy4K+L9svClmE6SEw54sK19CSJFBQjYC+GL0cdy+9BE2x8tKyYv+eGkz+UX87j92NCuEKs6lfJ+OZK+cjTS/wgV+th4Lf4jE1Cis1RNidIS1NGp31xRjiD9J30aoMWtBms03YE6OtBrOpZjQ3UbxIrKKb0knghNRovS59taXYyNVWWIFreB11uFuooCMouHjjF9M5bvJvGjZUVY06kYNRVlqGvbhr6QHw3UEHaKuYYN6opdrJP+oreQRxkSBdWobdMG20sKsY33t7kd2Er/qoVajP3EjvZiI9tXywjcw3ZrADjEfFGWEfe76W+VIlFYBn+2gHTSnvNuNJcUo7GiFGFG05HyKvq7xNvpwg4eCZeHjEFzTM1nXq4m8yfiLmzlvUhVWxR27g137/5o6NUZQdLKTydYAa2GkxhtGb9YK3/gCKChtBwfdajCBmqaKBnIw4yKarUju5jdyXpayMA7SgPYXlWNxrI2aC6uQEtJJXEspVtTYr7pIa1rLMWXgC/HdDKrxGL4Lb/A2Cf/hroyN+L05exD+mLS7EdQfObhiNKp9yUYCVH6G2Mx9Pr1pTji3SdQcuaxdPZHwX/WMeh00BiEGKZrFiNJtb8lFYf9iIk4at4MTF/yErqdfBSy4ShNtKbWbGhIpdDz++fg1Pdm4rj3XkRkRH/4QlFGmjS78RQSndviKEaQg+/4JVJTRwGTx6D9+afCXl2FBBmuhZpweyaOglOm45RFL6MN/SuUlaHbeadg8gdPo/SWi7GdwUQJbautmdw0dTjGrXweJZeey8CoGu3OOA6T17yMkQ/fhlK7OttO5qOm9bow4oGbMOTZv2BjiZd+EP1MaqQsI9RUp7aYOusR9Lz+x2hkpxXEGHQx3TliEA5lO4ouORsbelbBT5yOfv1pjLz1V6gv9FLYaEWopaW1uxx/OMYsehrjnvgr0mOHookaMBhJwtalPXqecwpCZJgItbmGjYzbQGaN8smNxR4M+NMvcNRbj2PyA39BqE0xgrIwtECyENKWzRlqxD6dMOzcMxEYPQqOww9B9KQp6HTPjTjig5moPO94bNenD4yikyH94vClmM6Y+CSdfGoGG6UsHmtGx79ejQFXXIJXJp2N1C2Pwu+I0ZTEqM3CNFcR2IK0+/Up1Dz3GrJPvQDvTf9G8wtz4aXmCnoZW9KEVWVc6Dp8KD785xNYfNMd6PrLS5CZdDACdfQ99HrbCRPQYdJ4PPHdK1Hf2Iy2A/ogpriUNk7bzZeE2KyEF81z1iF9/0zEn5mB+E13m9chXSRyWSpBPzKJSIReWBPN4eKVKHhvAT7+2/2oW7ERRV17ooQ+oitJIruTyLBjswyfG1asQWzRB2h68T00rWpEpCGKCEOBLIORQBzEIQhbLX2tOjcKwjKZEeplzXG6UByidqCWTbc0I5NpQYzmWqbP+KY0707W2+n1pai5+zFsWboUgX5d4CJNnKRZnc+GbrffhA5XXfr/2vsOAKuqq+v1ep3eGAaQJgx9KAFRYzQoGBUUFRWCjSgqVRQUbIACKqCI2DGKxmjUqLFFRWmCxkIVlC69DDB93rz+3r/WeYyf+fIn+ockPxKOXua9d+8995R19l57n3P2xReDRmHjOdcj/Y33gQMb4Ni9AekLP8e+Gb9FzoFaZFO1uhJOBGktU0EjShXcfdxQVO/chfmdz4eH0rj7rKnG/RLj86MEnJ3cLoumcWLjVnz7yOPIefUD4HdvokOblmjZvjU+umQY9t/7HAqYV0QrfY+QlB3h7bK8qBYpXardVrSeejOa9DsP655+G46dlSTP5EW0eqQ2RYLlGZKj1ZabgcbXXoYTpoyF/fJzqFoT8JE/yesdZC9UNUpDA0qG5Ip12DPzaex88x10f+Qe1LVqjWBxa5RMGIHlc+bC8tFyJHccRMEpnUwYhTjViY3GSFg2A9l+1hklaHDHcLScdgsSzXNQaQ+RIBMMotzkjYoEHnfEEDwhG11efRK9//AMVk2ai9UXj+GAqkWNJ0w+RLVNFSWi3vSk7igc3Be+806H3rSU3u5E+M7tikOOCKWF1BX5IQ0Jzc3LOlb+NbSsKsi39qcRvCRPdraDOJQaXoaHGbhixpKSj95HafQm1j3/Lj7sNQTuykqeJ4dsWoi8U7ti/7c7ENqyEQ42aJgFcEQpnYIk/v4MNLlrDNIfuQu1jSjFKMVdIH2oiyHn6guR3+8shH1utBw2GDvK9yPvjO5oM+Y6ahdaRWyKKC12RWpiEeGrpfrOyELHP81BXs9OWNhnCOyLV6GAwyevTsbfYWF3BOmIQRcin4mQB2WVAdtHz8DHo25D94dvRuu3p6OUPC8U8/IaHwEhJCjuBlXg/oNwPfQ8kmMmIfLSC+SAFEwkslkhNxwk4u7iE1GTlo4D6zeiITtp9R0PomrzNpz8xkM4ae407H7xHQT/vAjuSACB9RuQ06oYaNoC5XbNUUp0hGkAh1D26VIE7p6OyKjJyFhbjtw6D9uWPIvX1cgBq5UfFhfs3x7AR1fehEhVBXq9OAuxk9qhMhw3hoVi6yVo3FgCUUTeXwTbvLkIPzkTiy66EntXb0OPu6ageWFzpNdWkyvGYT9Eae7yoiLNycHmQJNKFwqqHMiscRCIzE+ijSxftEgLS2VcyeyOB4NYMuJ2VH6+HL96ZTYKzzoN7oMEvNWF8OadKJ2/CAUEXv6Vl+FgIAIb+WnMqmA8boT311DG2lHQ5zRaW07jME/URhHr0xVNr+mPj88fga0j78eu6U9i+eDR+HD4eDS5diCy+/bhdVTgNA4ClKb7WP66nu3Q+8uXkThUhcU9L0P2hu1Io2UbtIawm4NHkxtHCpoju58tZ3aL5xXw8CIj34fk/CWYX3w2sD+A/huWIvPGobQ0qUY4mhRwJ4vE3taiGTIenwzHczOQdfcktH52JkfqcOwk+OqcbrTt0xvWUASBqhpYXXacQPX2xQ23IrzvEGrXbMTWOS/AT86lTdjB7QdhJc/K6taWLU21KfJM4p9wc/QPuBStnn8KljnTEHvqVg6Ep2A9pRsBZEVerR1FvhxYvV5K0GxkxOuw6eJRWDR0PE6dNxO/+Ogl2E5sQ5Vogb0BSXShB1mjLkfOAw+j4Z2zcOaiN5HbJA3vXDUIm/duRW1mNmzhCL6mZAbLduZ8PnfcYJRd1ge26Tei6IV7EWlcAFdBHhLkrQovRpMFTjsr7fAgp6Ah0kkRtt04BW+f+xs0vXsYSr56HdHTOqPOk8S6cZOwvN+18A2/Gudu+hSN59wFxxXnI3jpGbCPG4CsXp1oHFgo5WngaIHEKe3R6+FJ2Pb0qwhs4OClJsqzRdCcws32x4XY+idy0rlT4L3gNNSQboQjCbQaMginvvs7GmUeRJ1+dH5iKnIemYCMGTeh2ZtPovjB6RQQhYjTCj+SdER+OmmGGMlqVE7hOM1zF0eeVUt8aP1R7dbEZNJZkWn3kBBTlRGk0bjWcFD18Gb5z+Q3i1ri8NLK85EYmzV65BpBXpWmmLphqSNyOapFbeqVQ9riIAlnvvovqGU7HKEeSgQFzZEk1fcony01IJeX/EoRKxkOH5rFDrZxuMoFECJIQ5pndLngZ16Kbp4k1wlGyHUSVDmyXGmxJcJhRPg97OQ1vFdWn5MZeylp9PIn+db0u1XuF48Dh5LksPLRuXmW5+w0pjRlZ6PEjFD9Wtx2pBvKkUA561UTjSKTXEvuFcXxoIxEFf8GeT6dkjaTz4jIFcQ6eMgtq6hyAy62m5eSU5IyGIWX1MRO4HgUboxWdV08jLCiZnKga0+qg/TFzTKLJpjZHRasLlSHTBufq5h05LpVFAyK/eJmWTUbpPbjI43BqCVPXlrNLovN8NT/WxIe/u1+OgHRqrlOXwzJ9CQ7JUTeEmcho3CwUg4vSWqag5yBRFxrcdjATqo1xZhLY+NkOuzI5sgsoorLIwHOSLAj2Xi5bPQ8gsgXThjOmGCHy/JX5HGPw2emvJz8QR2ZSYhnWZ3wsSbOSJAcMo5M3pPLxsnnUcBOK2RDN+L1DdhcbjaqlkPZ2XFednK+3YWiiAVpVKdODgr53jItdkoFN3JoIOWGksijYdMYHhSHXGgedqJQK3NZRtOJVJfGaUyBVeNPImQNw8vWb0hVWsR7G5BX5bNemWwrJwGXTjqSQYloJdeNswwKPJ3j9FDKEbwchQ4CQD5FDyWgw0/V6beTLwMBtmeIQKjzEvReG9J5Xy5Blk+LPY/drbq4/RJj/D8SQ3bSiQYJN8/bkMZyuNkWZtqQXNbLAZnBQVLE52ZQOnrZHn7+ls3n5nAwZtPIyWM+BTxySFeymG0OpXMW21X+yyNNR6ZemfQeVX8dZVvcA/9ppyLzwn4o9WYi2qoNmgy8DImCIjJVvc2GAGJnODTlI8lkHKE82EAWSskowRug4VFHCzRiHLjyuMmwoOTkfeoILbex0uKsyEuH65pzkTyzi5kRCLvELSndHOx0AjzMDoryiOkvxZD+EpsECOUt844TJJqSkqM4JgnKz2Fep9UUEZZDE96SzHL8aWGqfgvyvPyEAT4r4lL+WmrFDmB9bDycPNzsEDm3vewc1dHGg9hDmHWq5T0x3kMZa/KNs1KSInJ+ayFsoEEG8q69kJyqDfazXHJJZoZoCAQJoGAceVTzGVq5kqRGOeygdtOAc5GGeEQp+EwHn29CsBEsikaigcrxyTqw/KxP2GFBkACOsM3Y6CwLr2G7hVg+rX6WVeFgy0eSbmowyls2rJWDLN62GDk0QspaNEWQXFIzSkeSjhh0CaqnWKSWqioIR3Nyqw6tjSXmyc9BTue2FKfkByS+8RArxca1sFqakoqwocJ1YUQpYcStJTE0cS6LTm4Pt6ScXr1UF0IsRKuTDaTK2tiiWtKTnl+IDPIoBWcRcXZGKFUDJMU8aJByRNt5HQdDgq3OhtRinzhpgKM2Bl8ggbSInfdRVfC+GMug1zzZ+CxbIMR8eFAaaYGlrFCVTVNXHkoWp+LvsT52s9o2YuLJKWCkZkwUVDBIK7aO0jtAKR5WGA7mbauMwFvNwRWk4VBF3lnF0lD6ximh9bbBGClE3O2Dv2lzeLwZLL8WVYqORFCVCKAMdThgCaImTouV5U8SiGECLhCLUVVq2ZWdcJExQjBWUb3VhFkftW0YIR7SSeJ7njAbmppEBp2mzmwcwFqpEiVnjtNQstVE4eZnF2lHmLywziWXPNuL9ckuyEfSzXpxkB5psmr6yiSOdi0CFMeiECaa2CEUxanFfqlRacDB/wQMTbArXHz+Bf3QaucqdH/vZcQ/+Apbx99HS+0QapYtxWfj7kHxxf3Rfe9aFM2ehIM09dlcKONotbTpgHZfvIc227+A/+LexnHsi7n5WAdiWr3BUes8/yy02vIpGs6cjIjHRwsqjHKatw1/3gN5Awei4NeD4TihIWqj1Qhl+9D0pcdR8s0qJH51LkLkK7DWIECV7yLALJQUabeNRKtdK+DtfwEC4SAqbDWI/6IzOq5Yio6bP0O71YvQasWHKN64BCe+MQ+l+fkIELjuhAuu6jBinYvRetUCdNz4BU5c8Ac0n/97dPx0AVq9OBc4qat5GYqF6siZIJ+K0ILufRrafvgqOmxahhMXvYqOC19Gu23LkPfWXFTSwrVRSgXtAUrdEFqddxY8F/VFweUX4lBjD7ZQuubdNBY9136KNuveQ8c1H6PbN2vReuNnaL3yHRR/8w5+tm4J0nr1Rri8FrHcLJzw7jNovXc5itd9grZrFqPD2gXoun4Boj/rYoCdpKbwcHzVUtU6rhmEtivfR8cNy1Dy3h/QYeHraL1nOXxzbkWkLogGtLYllSvJCwovvxzuAYPQrP/5qEk3kfxSmPk7SQhSMtSD7SHcaFrQROjkuR+UdCLhxNx3f5WfQqRKZima5M5vt5owrKFDB1Baus8E9NOktvYBSHrUbtsJb7ofO7dsNo2cRqnUgGKhdvN2RHfvpJW7Hy3vn4ie819DZUEDZFRQbZAYhwjQ3Rs2ARW12L9mPZwVdWbS20MpeXDHLqovSsqKSpSVHoDd5YSlvBorb7+fI3Y3SiYPRW2rxojyOQUhShKqkprcNBSc3hXl8z/C6vnvwsdy5pKjBTbuMk7c4J6dmH96f2zs0g9LO52JJVf9BpkVpUijpIkRvCEvsHv3QUp1So7S3Vh09fVY1+cqfN7xAlRv2oOTX30MGb1PRyDAYUkSVjjgYvT87XTsP7ADb3XtjW/PGoQtvS/H561/gc1Xjia1CJi5UgpHM1tT+u0u+Pw+RNdvQ4MdZWhGrbB79tP4uP1ZWFF8DlYNnUBDA6ha+DEWnHI+Pivph0Vdz0Xd4k+QTeMFZRWIbd9HoyGKv1w/Csvb9sa6dmdjeYfeyPgLwcQBa7XXoSxBgN/2G3S8ZyQ2//ldLGh2KjaffQVW9xuAlS07o2rCLFj8aah001BhFyqyaiX72J/mR/nWHcg9GKRIEhD++WRAl+QIjdOC0p5RRXz0eqgSKZYDgcBhwKWcmDq0t5KXHZZ+Unj8kRansK2i6BDoRBFEpbTKQjfKiamVC6V+cjIfuZqdZJ6q4cC7H+ONtv1Rt/cAfrn8DeD2q7GVVqOLJNijmQ7mYRQyuZJTPcS8vx+QRXtN9VK6LD7Hv3U3vpoyG64GOSi5ZSR5iR9hqqraeB0KR19pVqpsvm0GmtHYCNEarCSxD5HnKHCzPyMPrQcPRPqwgWja/1zkxX3IqZEe8CBs8XLEan+D6qWl4Zowt2If1U9k4KloeN5p2PTyn1C2+AM4OapiWVHsfOcD7HzqDRT3Pg8XffUhMsYNQ1WrhijTpgaq+ayQFTmUwNoEo14IudjGUpXUuAGWrcZN69seQaaThgZb100QJNLYvrwul7e0iNJYIUWxasMOy1Ejy1PtQ0Or6dl90GTIpci/7lLYGjdCkPWupsVfQRVucaZh7dNv4eCS1ehyw3U4c8UbsA+7COHsHERiTmoN5sm8vSSEvhBpC9WxnNyadA3yOWo3I3n+TjJnrKwQ+0RBwc1iUfZVJBhEkgNW5/9H0h3OR/FnFe1bIVNjh10eqSDQqaS/prMPH/LFChhmVYdOHr7w+xJSN5Cjw0dJlU5ekUNuI8Id06QiG7lB7W6su2oEFlw+Au2GDMKFC/+MYHEHqmE+lxZEnA0q90qc+YgcC7x6uPLXMyW0azxJ+Ejya9/5GOseeh5F/c9D1vBB+DZai+x+J6PtOb3x9bgHEK2itHJFqQLJGSkJzcuTmUMwGMCGJctQumApqrdtQa0nilq3+Av5HMGmuMkJquOEKIL2qbZog/MXvoFTJozAexdcjfJrphBEeZT6Lg62CK3xSuyYOAULczrhL+dcj+o0G0569VkM2PMNOr75DCo6FOMgtUEVrfkggZhJK9cMsLjTWOV+tlUm20rGTaWHzcTKW8U/2RdaNVPhoWEjg0btwMaIWthnh18yXLpyLXYvXoYda1fCz852cVAJK5kEUX6sBk3278CaS67HG4164ovbZ8LephlOX/oKeh9aiUbPTkNpkQarPAfinWpgHmwKDXwZXDLx/l4yZySVeEhAaQWynN9JGj/SjKa0opnIyYK3eSMELC5Ey8Ko2LMdngYe5JzYlj2sahCAckbxficlinZmyZueoPlfGwkiLOuU1lcsTfOVMVpItDL5UCslSjSdoh8hWpTiiw4SVJHtKEU3qS9HEeUdIna5SOwoWPAFFnTtgx1LP8QvF89F8QPjKSlJKqgGOV54kGPGo8ikIWCj7LeTazkIHM1CmFdJ8W8Oifz+Oc9h98IP0X7MVci9+koUTZyMbQ88guhXK5BvcbI9tLbCbpZfafkUKQ6fUQWU74Fj115kfLkD+RVANX8vdxEMlgjVuVwZaex4th0lcWTbHiw7fQAqPlmM/l++Ddx/B9viEK3tKCWCBxFapY4Ia0dOYN27Ac6Jc/B5i174+IpxyO5APnv3ONT5bXDFyGVpwYdpUEh6y+J1RP00SjRzooWbtFqrKKE42uJUj04aJu6wjxYpwU0uaKeks5MLp4fdHPgcGOyP8sA+OPbtRMtlm2AvrSJoKcH0QpKEXrnuQzklmo2GSctkJdK+XIrg2Hvxaf4vsPaeh9H8nHPRdcxoGkJBswfZEvNywJFbEPyads2o85jBLvAryrs8CmbY0uLWdFrYQj7buiV5UDaq9+yl8VZJAUbjpkUrJAvzCLkgrPKDWWm+F15+LmJUq2kH6rBTE77smKxLf4XqjHS4qQr8WhJEkMjs1sJCCRuHtsVt3IltE2cjq4ij5d0XEBh9FeKnnwXXpRejywtz0Pby/rzSCV9BQ2oV8r2oh9rMDYc/B75GzWBrWoRaSgEVWEc2Ab3zlll4v9dAnJCTDm9LP0JWTZzLScxRzmfXNGIn5NLQaehEKFNgkM9OCw8tRvz7KTU2jH8Ywd27cMZDd+Dg+0uw7Y/vIV2vHOdgYNtRrVrNBptYlhv2NNa78QnodvcU5N89HslJN8A3azx6vPpb2Lt1o9FBXhih1M3zwZFphTeHYM92IpuDqnTU/VhyxgB0Oq0EJ238CEV9+6OmzoHM669Cp2WvIWv8MPj6nYNQ317ImXotes4eR0m0HGuG34Xc8jDVtsBFg79RBmtINVqYzvYgsAl4pxkcFoImjkSRwvLT6myah3iWUzNpZq7XxiMuV0g6pWOBnyDPRMmYEchgvavuHwY8cDM6/f4pNBp8FeqCLuymEddixlh0/uBFOK9nPftcgpoLz0feM1PRYeww7HrldWy+8wH4KFS0etvDB+WwHyTD7PmZZpW28UARN1pMayQfBZvxHoR4jTcLrX51Fq+Po/q9RbBVVCHmtaND39NMmS1J9h1N/qQmohPUt6tHTkTwd+8jVJCBLr+dipxfno51YyejdN4fjYQIUdkHKNalFbW4ME4REdTaLVm+tA6TNPe9DQqJeqCy+iDClYeQkaSEooSjrcb7KAUpOTSiNacpt1OG9rCS6MspYoDMCuiTjaqnNkLTvVUjWlzsjO0HeJ+cmxpVTpSRZ2gHvnZlafeTeIeEdzYHh4Je69VPe6gKo01ykbuPoytUQ+hTajN/qWltnRb66ii19nIga8NNOuvgk1qhGpAlr6XsepeWXpai8Wwnu5Srp9xNoeGyULrIvSCXD8tEnlYnV4RbHn4bYkFqDGcCdQ3T4eJgzuKgiFRUI1ZRAzvbw0+JbKeGMJ5/uVooNYLJOHJ5nXyYAd4bpuTWlsh0tpEk/V4H1SRVVg7bvpZ1rnVLwrPOITm9rThI3hdkLeUjlNvD8Co+S5t1tMjBxfpksPzVPF/FMtmzcmHVOyZIo6x7SxEOUCr57OAv8FOi1rCOIc1Tkw+GCMIGLEc6B1qQXNPBPOTi0i45B8vjTTiwlyq04Ir+6DJ9EkrnL8SnI29G1kFK6wvORPdHplITZpvRZAkk4kkvK0rpjtD2rfhk4PWIb9mOWKuWOOt3T8Ca5cXSITcCi1cinWJaIldUJ43SL+C0sWE4GmKKiSEUa9UJO9aMEjlatTFYvCvO7ylRLKu3np/JjJaD1UVxryXUcuI6WRm9PEUrWLUDzEMJo+uDHM1m36tGFTtasUrEN4MOLeEhMHgfTxmOqXelOtjQmrrRCpZ01i/M/LSMJ/XclNTkR8M91HFyLkdEIZj0PMNcmIf2JShchKSjAKJIpaqHL5iSruwHBFxUa1QvCQ4USQFpAnFPFzWDIg4wO9MO2hik0upt4fIeOAli7TIL8LlxjmTNG9s0YuXIYvmMj5ADVFsH9R9ZMMup3WMaMjSCmKf8h+oPOdcVEV+LNrWgVQ5fDS1H1EGDjPUFQWjj0KbwkBaT6ScbRvuUVV/jh5QBEaFs5aDRHlc+hpSFfWIc0hwIbL860iP1bZbxryZRS2NMK461Ciz5i6445bkZSFaEsfjXQ5DYShzltcQZLzwBT8cmiCdDfC61TYigUxVMe/MhB1etweIrRyF/y07kX3gSWjz1OMK7yvHl1dfD9u1mE/TGGXGZGCERuxZWiuM5UwaDaRomfeYHdab2wJovJqUkDeuX+qaf+Y/mQfV8qReBInU/T5p7+UcUwPwo4Ol+ZZKis4KOrGiBRD+YcpiPEv/mowGC+eXwd12ipM9K+q4s64taXz6l767ReX5T+VKnVRb9onqqLCmQ6mT9PUrf1Z//m/ZgB6uVTBV4seql+821/E95Kpl/dU39/UypM/p8uB3N99Tvpk1MXofboD4drozOpw7Cle2huWJpDlX68ON5LvUs3a9yKEsBLFVLndGhviLwKFhqqbU0MyKfamXXtvjF03Pg8Rdg/RXXoGLhJyhv3BCn/vYh5PTsYe7lUEu1VZKg0w5v4s08RP/s/2AhPhs9gfyuFLa+Z+HnT9yPeGUVVg4aC8fydQhlyVoSseTQJ2S1xv94OvaTICkBIe3iTYTZ/zQcgtQAxe1w8ssPw1mQho+HjEP8ncWobpCOHrOnoWHvXgRwiptK4kteU5PFk9r9I2FAaU3UiwsQxcu/xueXj4Nv+w5Ee3fDyfMeNY/97LpxsCxYBBdVa0JrMwi6uJW2+PF0zCfJJKlhUYCY3rVWE0Gy92n42dMPUTRasebKGxFeMh/V+UXo/sJspPXoyN9FSajSJdj4WauAtEfFfJGkE29Jxqmf+aOvG62xd55D5OSOiC1agY9/NRixsn34+UuPwz98OLaR4FjIHRwJ7dw8nv4bkiRdnBw8Qf5ZVkeja8LN6PnyU4js3YJFvzwXB5cuQ6xzN/zynReR1a0rJZqTAsmVApzApcRMLNFkIin06ot+FxEXoiNUn9LlzmAQa26/H/uefR7WDC/aTZ+Kokv64+CCz7H0plHIPbAPDpvHODRDDgct3KTZuqbQWQq+YnIjcU0V+Xg6mpN6SIahuKmc0wrtIWNQ3gMZd0mCIxKPYn9uDnrMug+NzzoDO196BZtuuQPxYC3yB/4aJdPuRtBPPLDbhSW5fpSveKSoW8pA+36g3P9b4gN18Z7X3sCXY+8xLzTJ6NsLpzw+DZFYHZZcNxae+V8i4XfAJ99NQuG6UntTtRhQu7cOc9nj6SeQtIdFXgLNGLllsdLC0yYeX8KJ2kAQWWf0QIe502FPc+EvYyYi8PyfEchPR6dZd6Jpv75AkHhxyWVxOMP/lQS3HwRdIhlFmKhx0oxP7DyIFaPGoGrJYsRPaIIeDz2InNNPwq4/v4uNQyciMxRAwBMxa7u8USdCFhfNdxkptMWN/DyejvZU704KOrQuMQ4PP2u7ZJnThXbPTkdOn14olaE5djzce/cj5+RT0PnJRxBvmIMooeQnXixybZlpnr9NPwp0UU1UUUbKnyRfHDU09r31Jj4fMdGsw2px2QUomXqz3OdYMWU2yub+EekuqlkayHIIW2K0bI0pfjz9FJKmGhUxVBEX7OzwQDCO7Gv7s49HIRFOYMXYGaj449sIe1zoOv0ONBp0EQWTHPLUaJRuUp+aPfp7Pf6jQCcHK7UrDYyUfg9S53v5u7OiEusn34etz74KizsdzWfdipYsQHz9Fnx9/V1IfvU1C8YqSNWGFXpLMxhGU3Mkye8mUZ5yTGp74nFY/meStkAqRcm95YdW/ypWsRYbsFtgo6GgdZQ1kjAd2qPr7LuR1qkYW198mdztPqRV18A78EyUTL8HiYx8diLvVz56mZxmGOR5/Aed+aNAV68VVVZxQf1g5YOsQhCfFly9HituvBU1y79BvF0T9Jw3DTntumHvewuwaszdyDhUBo/TbsKpykr2RVlCgq2G5ZM3X8FoVMZ/XIjj6V+VxLc1b6q9KEmye812pOZwbWYFcigWRnWmF51n3oNG/c5F+drVWDVkDCzrtyHUuRg9H5yKrJ91pRBSjxFApE9K+pbCR4rO/T3c/SjQHbY//8d5zMt1Sz0INf+mOc3y197G+gn3IbCvDN7ePdDz4YlwFhXhq2deQOn4mfBTx1vMcufUrvZ0zRfS2NBqhdRymePpP5EUwdQVU7AKoNahaTAr0qIOxCmodrsTKLllGFreMAThQwfwyY13IvL+UoRz3Og09VY0veQKJLUC2Untp9l7png8Drtd3okfl34U6P4GDYchLMCljtQ6egetG63t3/jcc/hqyn3wBkI0oS9Cp/vuhMUZw4Z7HsOh2b9HhuZrPcxGKpYjTOraLI40uR5P/+5EkZFSq9RWPgXdpo23l+BreN1l6HzbMGpLG5ZNnIPa5+fBgwiajbwBLcaMRYzaKmaJwW6LUQWL2aeA8J1E+z5Ovvvxb9OPA933RF29dFOeBiQ8Jx6gHGzkBnF7iBzNBmcQWH/nQ9jx27lw2CLw3zwB3W66ktCsw8q7Z6L2sVeQb3MiwYqI1Jm9qmoIiUD+X19mPVafdejz8fTDyTQhG8y4qerbUt/NwE65srT4oZrapSocQ4uhg9DhzhFmVc7qmX9A5cyn4AuXwn3tYJTcfRcsfp/pY+NnkxeCnC9pS0Xt/Cs1+v0O+u7Hv00/DnQ/kFLuPk3kpmRVlA+MEl4emc4VAXwx81Ecevxl1HkcaHvzELQdOQSxSBCf3/MQDj77GhqTxGrnlFYna/LYyxEociv/nhYJ+kn8lH9IS4+Ppx9M2kWmiXsZa06KNFHoWkfKYHMSM+5YEgc5yPNuGIxO4280DtyNM+fim8eehSVag+aDBqDN5MlwpNnJ/9Tm7BdKRIs4vAQP8xHY/tn0LwGdkX3KQq5nJlUuKCiyjHYtW2KhbVV1WDHjAex86gWKbCuaj7sBrW68hhcn8NXUJ1D6xDzksDHcDoW/T5ggilqO42KeWg6k/OWoPJ7+cZJ0U0R1LU9ysO20DEkbNxUAUZKuwhpD4Yir0P7WkbQw49gy/TFsf/hpBBBG3tWXoef4ibD6/aQ8iq+Qcny4eSiqE7v06AFdSs4dVrf/Y+KmRKy+clTVogpuSzrsFRGOqiewde5cgjOMhtdejs4TbqGBEcOWeS9iw3SC70CtiS6u8BMOhbviyFW2ZhnO8fSPk9qcGkb7KRz8L2p1oIpGQ026B21GXoETh/8asVoL1nOg73l2Ls9HUPSbQeh0y3jYMjMRTUTMJhqb3kNQ39z6K5Tx0Po7da8cI/9s+peAzhSKR71jUCvb6vEhsCjWioOWakK7yO1RgpNSqyaObY+/gk1zHoG1Zh98F/4ane+8CZ5mWdj70SKsvv1BeDfshN/nRo1NfiNWVMTiePo7SW1jEEf+xc8UeRHy7WBRPkruuQmFffuY3XafT3oS4ddfRNybRKPho9FpxHVIso21f1nr7BSlXqrZwazU5spRWrVejshGNR4Mnfgn078GdD+QlLkKnVpIye9kpCGNRvGOMPnEax9g18Q7UVVWAVeX7uh5z23I6dkZVV9/hZUT70ds8QrksrYxa5QjkyKfDaOQqHJmqvamEdTYKaZ7TCfx5wStR7nWU6+Nspr1bXqpizZMpUWsKKVijJ/SHt3uvhkZJSWo+XItvpg0C2WfrURGdhpa3HELml56IeyUDAqvofu1a0uA+q4Jj0R//kD6j4BOSXUxFeKTBDqFKFWAZcWC0tY4B03wg/M/wsaJ08yL5iLNm6P5bTeixcALETmwn9zjaeyY97pCrxGsNFCSYbNsXGEjdKgTEtrtdIwn2Z/JpJtcl6aaPYwIB6JiB1vI2XYTQIUD+6HLzaPhLMrCjrfew8opj8O5bheyS9qgeNIoZPXugRiNAiLXxMXTskqRI4HOWLyHn/NvxNx/TtJpXbE4n1G75uA/EtFGTCcRMXN3FN+8KLhhC764dyqq350Pm8ONE0YNQ9sbh8osw/ZnXsWmWc8gvbQCPqfDBLdRBEyp9X9F1O+jPcktZUfUuDwSVJ/hcBI1hfloM3ooThw8kGCyYu/cx7GK1ihqY8j91c/RcfKNcLVqjbj0pECWsvdSkk198b1k3CxMh//8W9J/BHQGZPL1yfJhbfTVVJ8Y0WdxQUvc7L5V/ExyEhtcBBIOlmPtnMewa9482GrjyO17DtrdORy+E1uifAVV7+TZiC79EgXivMxMpPmYTxyZ2vNWE0zAd9LP0GnSTUjr3gE1mzdh9dRHEHh9EeI+P064dgBaj7kalqxsGmLkaGxkKlOzL1ibblKbE1J8TX2gb4am6FA6FtTr/2tSkVQqhY9IEID73n8LW+6ahuiaQwRde5x413A0GPBLs2Vu9axnsevp36MoUAWrQ5F2teUuNa9rXEv8oheq6G0w9SP5aE2SZLL2I6yzIg84eUj9Kf5dJBFEtcWBhkNHoPOYgcaPtu3197B18lzY1u1AoqQZWk0egcbn9TXYOVqrelSDTjyj/nOEJbRrjnbXdqy69z6UvvYuvApmOOhSFN88Eo4GDbDrvXc42h+Dd/23yNQCA/Id5WClyql/9WTK6Dh6kyXhTDnZFZXdou16SZh3FbfviPa3j0Xe2T9HTelubJ79JMrnvoRkvA7pF/dG+4nj4S4q1mRBfRgR024mz8PteLQk07f85yjvCiZTRB6m/fhPJITNL7yBtQ8+Bcuu3WjSoT2a3DcBead2QWDreqy//wmU/WkBfBYbvDZZuwq0mPInHk3pfwNCUTzFtbwBNyotbrgHnYu2t12FtMIC7Fu4DJumPAzbp8tR1bghOnCwNb36MiRd7lTTUKKb11cpiM5RnH4yoBOP0VZqbb5WGAWZDIokZSdHqVqxBsvvewg1i5YgkZmL4tHXofg3g0zs4r3Pv4q1sx6DtfIQ0jRJfZTVtL7pBT7BL0gDvKYwD+1vuwbNLj4HyUAU2x//IzbPeQ5R0gf/qSVofe94NOAg0wRNUu4j3ii7XYxWg0tRrMyPR2n6yYCuvoD1TanvOuq/62+kqgZfP/Yc9j36LBy1ZUjveyoNj9HwtyrBgQ1bsXnCHQh8sgYNkj6wbxByycdl4GsMETbEX+Wvz1LH+mvcPUz/iBPKSFIUThMRIJaypjVlZN5ewyGjvGIWbdmUeyJIrqrQQRxAURsOUZH6ep2C7rePg69tS9SsXYe1U2ag9r2PkfR7UXjdZWhFCz6WkWcCcv9V5b/35a9+PkrTTwZ0P5SECb07SzONegtN6cJPsH7yowgv3wBLcWO0ue1aFA24hKiow7rHnjTA9NXVAor5RhBkBXknpYZcEd/vufqG+c6V8AMtpdAZAp/KEydS9Tl1kxqa56U+edKWcCBWZ0V1hg9FY69G8ZBBsFBN7niZkvn+OUhsr4CzuAXaTxqDRmf3Yt2YUcRqXsNpcx4uzE80HTOgEzpUCeOKYpLFr7gfwQN7sOHex1D57Juw2ONoMLAvWk0YAWfDpihd9jm+Hjcdto0bgDRN3elNibQaUxgxGkrgMSBShvztf/u1vp/0aJ3Xqo7UEvzUig4nM1AemrcME9iBKE90bIlu996CrJNKEN69A2vufxIVL3+EcDKK/IvPRpdxo+FseoKgynslJ5VixrWhwEI/5XTMgE4VEO+rjwxqpmmp3pJRWrDaAsnP+175A758YC7i2yqQ2bE92t91Axr0Ogmx/QexetpT2P36n+C3KLKRA3pPRGpzcNIARiD6IdDpAsHDBJ0hr6rfgqktfQeoSivSbGh54WB0GTkU1kIXdn3wEdZMfRKuFdthbZyPZhOHovlF/ZB0+lDLB8UpNf3Ep/Ykm3WGzEOPtx7RdPv//3TMgM4kVkNqUAZHSuoQfkSMfpOU0ZJ+J8ET+2Y9Vt85FYfmfwpHWhoaX3URWt56PezebBx4+wN89uAMWL7diGyHD86wm+rQTeAQBLYI85T7mnkaZ4aeIgln5CF5ITmiXupmiZr3MjhjCRxIxlHetS16TrgZuaefhljFbmyY+Sj2PfchbNUJpJ15Ckqm3gRXm1ZwhDR/zPxoEQhjitYk3Avv9WBXXVJP/emmYwt0P5SIOi0UDVkiVFNWuOqCWPv077Hu0eeRt6sKsR6NUTLjdhR2+zliuyrx9azHsefl38GTrIXD7aDUtLGxnAYQ6nmBTgCQoSDYaekVWSF8ARfKbD5kXHMROo25Es7cPJTPX4A1d90H28qdCDTKQ+ORg9HuhiuRcLuNby1psSGsJUXMVesPj+X0XwQ6+egU01fLVVLiQvzPYo2Z9WOH1izHhrtmIzJ/OcJ+kvuhA9B2wjWw+9NQ9tZirJn2KPxfbUOW04ZKr8JlRGFVTGYSe0XS1MZya2UENV2L0X7iMOSddQZildVYP3Mevn3qJUTj1cg+vSPa33kH8ko6szyplSIK3ijQpRK7wYi146A7ZpLUruYoJJX0hgQt6zYdbpFrw0LwEZDVNVj3/JPY8sjTsOymhPtZD3S55xY0OLUH6qpKserBJ3DgmddRUBuAx2NDMBJDJUFXdM1laHvTdXDk5OLgx5/gm9tmwPrZ1wgXZqHJTdeg1dArAV8arQyqYQJVUk2LIORbU8wPAU6BaYQ6SeFjOf1Xge6wCch+JfzYwQIhYcdO1isxqXb5ixSmXpmkVPfFSnx+L7nfp1+Q36Wj6a8vQcPbhsOTk4OKlauw8aU/oV3fs5F2WndEDx3Cl0/+DuWPPoNQMIq8U3ui2503wde9E3Ml0MgttRRLyTiCRc7+KqkLNBxE6o5Luv+ixGYwfc9OZ9/LYjRyUZEMnvsDNj48D7m7K4FmRSgaOQgFp5dg58p12DTnRbjWboc3MwO5t16HNlddhkSmDxHe6rDZUlawnNAig5otYK7/zek46P4qERhqCS0DIi4iPPTyTpF7Jw/5yGo3rsOn02Yj+u5naFgTR62HUrJPT7PEyNum2MiqKPMge4TeKqSNemY2g6BLgfg46I6D7ntJ2FBDCBJGwRoA6gOTAMhDqtIV45XRCMp37UJ2wyJYnB4zq6H3peoNQCYjpe9lJmGnrwKufvpvT8dBV58Oc76EnLuEiALiyhtXL/nUSuJ+ApX2FYQJJqlfh4IFKnK5+e4yq0TqgSX8KRdNj9W7Wo6jDvg/H6bTniI2HEcAAAAASUVORK5CYII=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%20iVBORw0KGgoAAAANSUhEUgAAAJ0AAADQCAYAAAFq51PyAAAAAXNSR0IArs4c6QAAAARnQU1BAACxjwv8YQUAAAAJcEhZcwAADsMAAA7DAcdvqGQAANEQSURBVHhe7H0FoB3F2fZz3K5L7o27uyuBCIHgbsVKaUsppcVKoRQK1IFSWkpLseKF4hAgQPAoUSBGCHG7fu9x/59n9pzkRkjwr9/X/0327tnZ2Zl33nl1ZnbWliUgC8DGU9YG/ucZcPBPyh6DM+vgPTsTmQdpnm1I2O1wZ2xI22yw8Z4dGRVgDls2Fcn2PeZ7WFMfQ8bOhzMpFqbMViZWwex2nnddZ3nPxjw6WAVgdwKhRmx69ynmdLixui7JmlPIMvGUKWNZmEFZWc05O+8hpOY9guvOPxl2oS+slR6P4OCBvYhlGrZAETpNu0DNS2QdI0/M1sbj2WwmRgKkeaSytjHHZW2jT8wmUnGTovQU/xaOP9ykJ1MhXiWyGf7NZKNZ55iTsxh9apbEAVw8FbpdrJSHATZw7tPQXRdbYNGIdOW55d2X4BRJHQGTIlLY4Mbs+35r8rBTiOGYM7D40Vsx8tizkfRUwOFII5NxsEBRT03k3xwFTN/AA7s9AVsmyyMBvz2NJTMeQPcjL7QKtLNA8GbbQBb3Xf0T9GmqxdpHHoftvfeRjqrnSd80sXTYYHd54WzXFuXHHIrSk4/CdY/OwD1PzoCtqIyVOWGLkgZbbr4N/mHDsOSM76KErRb7uFIuFsRetLNBKdZnT8KeYRrxS7JgTyZMbvAjlGqCc/AojHn9ESxr019Yp7KzS3vD6fOYxnxREEVaiothZ+UWfRJZ1pgxZLaJYUmCPUHpbJD5bSdz538L9EvFmF4WpFJRxMiLje4sJSENJ+8WpWwYuGQGXCRfv3lPovTyCzFyxduIDuqJYevfQ9LpgJMSY+eRh50FxkmX6q5dkXH54UnZ4Uu70XfzW5g1aDrFDNgw/GhKHns9lsGkFx+Aw+mG/7vHsmEZZEK7MLUlSMN5Zb3h8ZCGNkpAKg5Hxok4pclNuYoKC2IcYWeJH0vCKYobOydB8vgp7zY3XDEb4t40QqJhrmA2leVRGdT77QhHY+h6z61YYYtg/MY5SEUiGPfGYyiKZRE+4mC4EzFk/U60e/BPSMez2OFST1iwE0O3z4sgyRogz7nSdsR015GhFLGDiGmaZMo4SF+JMRndn8wST7tRIgmHAw6Sw2DozIlPtF8vdD77FBRe8WP0fe0ZhFwOlEYdqGtTQcFKoynkwfCFr6IwlmRhdnacCxH2bbBrN0RjQVXPtCyrSKYQ6dcP7hUfs2lNaNOlihg0o7JjB7Sf9Q9079kLy8sD6BCI8pEmhNwOYpVGAUVu0FN/xUGP3AFfcQXiriy8WzdJH6azL3YYgFL4yGemoV8IogkbDql5jxg67Ji+9QP0nXE3G5DXNp8PMo4U7MkkO9WX62WyS8ngodhR7CAPmpTPDEkWFhw5DBObVplrU6Dhc/boMbNfRV0qRe7fyU37BZmKdhech4OffNCIpaDVkzQ2ZWU4tGY5godNYE+KPz4d3Gli1qMXuv78SnhtlIIcWFZvD1CSLZnA3C7Dif1et+HLZLA2HcMJtetyKbtgn20z6Ls96PXY35EiKfKQIp81sJn+31y+z8IE+8SwNTxe0Q9dPJTdbBx933kShd2pRHP39gkq8EDwxqVXZRsXzZcxPCDkMGSzKJ9JVi2aOUmjNFW+Q71NE2DISDUlDyJJckg/ytZRy5pbVvfJ5NOmfFzXkO0x6TSgoJjtZ1pWN0Q3ybi8BstbyNt+eQ1S8Q4iQNvIQmWE0uhVXoTlz/4F9h40fXZfIR+wYUK/7rDFwuYBgcq456oLkJz7MNLzHmcCccl5DRliftzksciGm9QRWFPXgrTTx3tjTszaRp6SzWQyxgvIZpPZdDJuvIPuk07kdYKHfIc089CjYLpt5Kn8La8hReuazYbjqazKyTCPYZt3HvgVWYXNMk21I0X17iSWa15/gtetGJwiakMKmQX/Yn5jzkjiDHxuG6kXN1kMi/fp3BGHnX8ZXnlvFZyBAB0wNlY0H3MqnaNMngK0LaSagwpg9EmGpjaah3SoGT885zj6WpZisQlVQ6yWRlz87aNx5eHT0Pj4c6h/7nkktzbTLsnl4H0i6qShT5UWIjO0B7qfdiLWVbTDOTf+HtuaiSvNpOhsm13dJztu2/t49+DTkVm+kOiTsFk+SPZwUu8LubzXIGuZEdtkI2yyl6YhgR207IOeuAfb5y/CwEsvhu3lfsOzBc1RKZsvDKo0GY9jQv3HJBEvVFik1G8u2J17eQ151aR7e4LSlJrHZ6dyCHTqjLJfXWGkY/T2eUYaXNMPMtW3u/9WhNl9KdqNpmicnUT7QfVVz3v9/3YTmTxXCGFngRGXE6FL/oDNVXQkkz7EnBS/l2YhPX0qfAlywp9/bcyrx+g+uiwuWg/KSpyFeqtp2HJge4k0LGmMsgPscNLWynlQLRE+YKd1cyeciNDguzJumlMbIuyEjNuNArJd0GWjbCdQTC8iSJaaKBpa5QLdX3kE/jtuQBhJJC47H3GaAhvFLHLiUaiL1aHjY3eg9NcXY9iKNxAr8SHZuQzt/nA1nBFiQFLkYSeG2Sh9loCDtBG7ONDiTSJAg56izDqZP0w32Z/KIE7TkPaLLdWiNJUUnc+kG8F0yMIwm/PzbEQ/zYdC5K9YMobiay+FbfJBaAmmiP0zIIsj6XKj9Nrvo8vNN2DsirfQHKNBYyWRRGMOP5Yzx9Unm6y2YfzS1zG/31R46Gk18uFCMreb7NPjibvgqG+Ag1p79dpV6FBeDlsBm1xchU1Hfg8bOxWjmC6ev20lRrxNXzubTmRfqx6OAqeJib4QSK00OJOYvmElCUEFmSaXZx2Wtvi8IEU78JVHccRHy1gstY8SpzWuQv3QAUazfB4I0aesLSQL9RsIm9dr0kyBNvbUYc89jdKfnccQ4rP5Ikl2YIL8N/2NV2WOdsJuZpQ6G7NHH4pMXQ08JPSnQTbrQWL0MBz8+F+N/c6D4ZbWBeZhRnE/lAckYvvoKPb+iK0LGSXscj/yoKJaIbsLjmxegerfXIFI3DKTAkUwCaqlHo/cts/C8rBfzyHFf9EVq/DR5JNYnBMfp8I4qW5d7u7eYIpSgfsFGryWubOzb110dS7h00GWcxeG9BagqJMWyUbelI79cMNmPP/Ku3h1zlx8+Mk6NDaE6EAw7BWH0POnxaJ2ItWy1EMalyC3qDi7jBnPspC6ZlVsLpVNihEaDVtVVREG0hU8ZMwoTD9kJPp3bp+jvUYWhA51ImN3PWuj9c46aRWzpHNuRGIn5HHPW4BPBSLqoOpMxagjlNVbQCTdZE/r+U+DfPmC1nXolxyT9Ds0/3I0bGNPpyVJ099iZMSHts+8D+VFJBOpaneQQUROO/Xf4CNh9zppSC2TLho1vvEgiqiH7CwwD0qnJscn25rR/QQa1iwpkwN3nDEv41tkkiSKKK7UNBqoJCuPOFcUM6YyTYJl5j2yi6uV4I5Rh875FyqLaU81XCTkBKZyxrDLXsCbd//OsrVMCc/7N0oYILZGTiDfTy5Ol7ZlqJ11LxExriTm3nM9Youf4S92ORtshqSo3e0kTEWxD9l3/0V5Jw5My8NOCsrna36T1PDK02JxpmXUOob0ekDpQIzULBp7Imhq0DngQlMwxJCMTinT6VIZiphH+MNFM6wxn4g9oDtY8cStqCorR2lAPqRaaSoRFvzNZvHcEk+j5OCzlGgouBNBu4TDVJAmOjyzdWmaXxudCKM+WKmdQb4Cet1zZFJIaHRJCi5LSmtIx7iXqpp/jdDk1Kp+80lnrhF00lUxf9Efo8dhI4Ud7FohnNaYHEHDPwbBKJ3fU75/Ff5+wtFYdfk1sNVuoIXwwxNmaD24CsXHH4S+046Ht1cH2DylBtFsNIp4Sz1i2xoQ3dGIaGMQKVmkWK3VEE8lHDQGzsoCFJUUw9O+Ap7CUtj9qtyBTLAFkQ8+xqoXX0DDrLfh+GgrmZMNiCfg6NwFvW65ARe98Boe/N211pDSzL4jYWclpXYP2TVH9v8BkM+tsZyadBSuyraYvHx2rhPIlD7ykZCTFMuHkV8oYWitKfa8/qpBrKgoLkAPUJrDYow9oIV+uf/8kxCjuzdq20KMWDgTdvqZY7Yu4vX7GLV2NqIsRG7kmA/fQC3DaeGcYu+N2bqc55gZ4un33IPkWaUtwZiPZyGWSBvhGbNpOX0x8m+/Doi1b4NYOo3hTz3MvJSBfTR+LwTt8RRqli6Hh8z0cvkg2NuXo8bjwLsdRrAPkpjTazy8FIrQoP5AYQmOqlkGN9WcgxXVzXwZDfTFEgePx6Z3FxLZFJLk1RntD8IhO5aTt4kxAxGN9mQ+qkVw2zZ4qcqCNTsocHRvNdi9B5gBr1n9RyOwrQkuL3mQOs1BJN0OF+qpRrz1ITj8VNosVN6nz+kkC7gRT8eYx4sWNx3IliQyPg8iNGdutxNRZndWVMC3sR5RUtiTJMWK3SiKsbwUFXhbP9rWxIw0u9NeROjySngixR546dwnKHCJNm0wdeWcvSkYIoKbOlYgSivS6TdXknEjKEokMeBFanW6wb1XvYVGUrI5HGKXuDBp1Xvo8OgfEE4RkcatSPXoixF/uQOuzXWovuFHcE4ZgwZyd0lzBm3vuREtpFRVfcJ07bDlcxH20CfxZNBr9qMoj5GX9oC9ECwi5lVbW9Dj2ivg/Xgzut72GwQrivH+4WegeFR/7PjFHxD1ezDk9j8gxBbX/PNJLDnv58jS1e5615+RXb0MC87+IfrdeTOyTSFUeF1o5/Gi6sfnYMGNf0bPR/6CNK1G+eQRWDB4MqpPPgkdfncDWhatwCYnI4o9wJais/DKgFEo2tIAO81WUY+u2LbmEzgH9YFjxWqEBw2Eb9kyupRDUfHWh3BUFqO+axcT/DqHj4KnZjvCleVwzn0f9tFDkApHkPp4OeIF1eg5bhg2z3wFtoGDobrTcRd822oRr65AzJ1A2zeZ7/ipaP6QPE+3NuJyoLgpZro4Wl2Jw5azi6X1HeQ3OcaSojq6UaXkmXbDh1AnxdHj8MkoOPU0jPjtLxG2x1HT0gI7o+s68p9t3nw0hJMomrUUAYr6wJuuxaSXH6An4kdFfR2Kzz8HXjohnQ6dBMxfip7fOg62Tesx4fHbUTB3EZIeum+PzsTUuU8j1sxya3cYHGTyEmQZORG25nQ6W3vVL9H999dhVpf+lEgvXFQ1mu5wy+Dyd5yKka4CVQsdckZWGqyFKwUHI1OpBw89kwQbGXNGqb+KUZhIICnrp3FYCkbGFqMIeBj6RuCmM+lm+Bazu9HoT5LvaPZoQtMsM0SB81D/jd+0Ch9e+GsMuP0qmbp01pOyoW7Gsyg/Yho+6DSAek7G/JsHByk3dO1ibH3mVVScehRje7p7dJbMCEvZsUcj7PJhR8KH2MQxNOK7fLivG7JUN8lx49ESo52mXux46tHwU6sz0maX591a6lAzEsyrdCqINdffhLUPPIVy2sJdsc5XC7I0dU432n/nTAy+/HtIFJCtbJQmVUerY1z+nQi2Bil8kjsTCmH+r/+A+ufeQPv6ZhOGfRWgucAtRSXofvTh6Hv1D2ArLqeVEfVEjF3w6QjmIYdPiE+91r4fhvyTyH7rSiMAXwRS7hh63HE7PjrzCoxtWEgiec0AFImV+7M7CLXWCO8NusujgKfjtqxAl0lHIdi9Ex2A+ZSuz07NMOIYs2EZ6qurUDJ9OibWv09Xlf4i7xnvex/I5WH/FPwUMIMakTrMPu0ncJaVIfv66+QnecgWJKky2sScaDruaNg+/ggjnrmX3VhoIfM5wKAmBL8opMyocyz7UnlXc724sl92Xpse/JXMPtlmYDamAWtrzPoLwe6B+5cBlkBVinTzDtAdRLaqivEH0/fPQJ8JdiGoEyVXbClzI89W5TMc55kuVpqmh6FpmiZNVsWRtnw3hY0GQwZGbDLZib/zbc75dwmWpZI9Cq54L8t0473znjG1mrZQ/5uBKP22njPIkYxm0N5glZu8qw1FMff9j/DUjJcw/4Pl2LiNAVKU5s8trFWQ9AHjWporDboZfJTMH1IhZEdqAHraGk4xTqoVtfkDfnSlKzdh0CAcMW0Sxg7qjTJ6RszAZxOmrAzLVqMNctf/9T78+u8PI+UronJSRVqmodLVLlKD11k6qlZbiYH5a1FHOXJ4mSuB2qjRgp15zESB+WHyqTz9UKqusxp/kUOQpl2PhnDVj87CDd87C7YBJ5yX/XCLJoxzBeRAFBD2oup+x2M0XaIYNxnmBbue5slMfWq4Yo8yW0O+zH2Vr0H8wT3KqA3IOwrSTavYUJuZtrKhhLx2xhGTMLRzW9k6FiA+2FWZZqV07WrehvT8x5FZ9DjSi19AcsHTyMx/CrZIA5FknlYV5+eIsnTz+7Urx7dYfhmtkQZfTV6TRwGXJk3ILv2POze7amuQ7o9GB5woSkXRrApIaLsQSlujBn95/Dn8+LbHiZTlgmdtNMihGNJLXzAF79Z6NjDN1juHHQGn18+AyGJwjRrcdtGJ+NEZx/GCiJJnzTAcny8dcQxCTms4RKwyplsbw0QWEFN7Uw1q5z1lXebX0LBcGxXsj04+FLdcdLyVRrDRf8t+8LKRCw32SE7zkNazdHAzy2byapeL9qcfn4KLTj+K5bF8h9WgrN3FJ51oXPAMMvS6LS61YCdyolp65ZuMxgw2RuIssITA5gjg0jOOZpdY44TZcA3/pJlPSElUdhWrZ3VIIFIJesb6FY/i4pOOIVKSTDv/WdS08rFr7U42dgarUr1WWbsol26ictvPaD5dcxXVt3svc9m/QzuRj79adeeewC4r9aoKO4b17WqmBdmR1r19QDZDLW7cTKvMXcgxqgeDaANGQJSLaXTVTWYpVHbXyMGdDQ9uao6g/UHHwT/iWHiHHsUA6gg4Bk2HnYfOziFHko8OQ5g9YrMlMLh3L2ysqzMq3apWXC0kSCmjfHklvk1HzG/BToFIx8JILXoef/7X87j5rgewlYE4PAHYNXSWZ3YymHnM6DyrW6xpDuu+EeBWoLxuqgrpyBTDAztRo1lmbs3UqtPZeHZ3htI7sGcn3P6LH+Hg86+hHfAZgdiJnCarpM2dLIAcwCCGD6alpS1ustP0qDhRzU5eSwk33ZBrLaVNJI2cqVKli+s13GQQZmY2TOOEaoCd+lDlpjWux96S5ZBIJXltnudDuyFnLWHijXgMrkwEo0b1xfmHHYaRXTuiTVMLgis+QeOyRcisXINITS1SIXZ3Mo0ku10D97JXGjV1UHGbXiKoQfBSAEoKUVheSUbthPJBw1E0oBt2FBVizvKNuPell7B02QpGcD7YfJZk70Sux9EnZx+64kr4nn4Wmx+6H5XEPhb3wFbqR3Zyf3Q+4iS0mTgc3kIKgJ5lF6TCIcR31CJa04RwTSMSkSilmN0Ta4LTFyDjF8Pt98NTzXCytATO6nK4AgF2l5fPxxDfth1b3liIrS88jsh7H8HFMEHDvjUMQQeefh4aTjgWV9z8R9jeGD8tG24I4tDXHjRO5EfX/AWfPPksCqjz7Gy1z+ZmJ2j1k+YfbHQqrbk1TYen1HPsQh2KRYxiJtgy0l0kJv/orGe0aspvmJ2qI+unW2VDFEEkyCItpdVof9J0DLj2YmTqGjDr4JOAQd1he2fC8dlxrz6IeT1Gm77fk6m/STAN4jF6zTt446QfkGWlIVLkFfJLzkX7nwP2gFCQHtZEjN1MyxJlCZhiTI2Y+8nr+e7Kw57XXweo14xi4llUzMnVLhg292E0aw6NILE2ipEgFyrvRuWvW4OlQnal6feeafmyBPn0PctpDXsh5+8wFAH61faLz0DvV+9D5yf/gcbOlRi97k0M3zIb/Z65B95UipYuizGfLDDUlFItO/lIRKvaI5D0oPLKi1hrAkU/PQ8j33sB3Wfca7qriN5IkyvF8u0Yu20F3Hx2zNwZaCa99sXreyEnYxWhehpx1U+xbPxp+PiU76BifR3mV03A20d/D0uOOw9NXgc8V16Ij664jYZdijWLxnnLMea+W1CXDSE2cz4LtqNlwRrM6X0YKgcPQMyTRnTVOngjaTRSJUmuw3Regp98gsIMzf9nQU4t9LDj57YbgsrLLsDQmc+YRVhabybL4EIMAXomo648D73+chk6/eXncNI6aDjtgyNPwcS6VYh4YiyDJo5M3IgINt31JCLBNMIs2JH2sDxNFbMuPpeh7SXeKInt3b17Iacscg43FrgRvO2fCNCbkD7TpGDCy7g94UU4U4TZZQOxomoYOpx4HO2mE1Eeovi71f0x8ul/IupyoN7NnvB6sf3td8hvNF/vrUeYlidL54PuqFU5G16XTGJVwd6qwui58S8/gPk9R5uETDyBpM+NZIQllJWjJNzCRA+pkEIiSS+YJiaZiCHDPD7qnngqjEKZjji71+2iciY1GLlFS31wx2jeiIRxW+k6RWnn0nF1eNIEM+kAy43HqToc8CfId7wWjPnoHbx26oV7U85P7V4RBApobgqbQ7T9bsQdacTl3LqIEJmlKOmCJ5qBnw1J24poiy2nM0AEI+RyZ8BLCrMBXuaRw+CllXHyGRoIP5WY020nrh6UJJwoRYBpLrbfQqw17IVcn1cfQ9GdV8CZiCBVVWSi+ZLLvoNmdwA97r+dBr8FwzbMotlJYDv5L8sAp76qGoM+fhvue28ksmlsKStEsmcPFu5B/MyjMWLV64hOGodsRHRMkned6PzMH1FPeyy6NjEcrKvce/R9L+SiZLrl9ynAsSPCFmtZcpcp4zB10QtY8sOfIlZdoTlkeF10cigERZdfAEfzVoqfB4t+d69ZC63VOgk6mNkUBYnVv9jjSEr/T5AuBTr86SZ2tx2xTS0Y/uL9SDqiOHTHAlQ3KbTcHfZCLrxoIfxbG7HZ60TfH30H0fF90TBrLt7qORZVdBDaTZ2ETQ/MQNdfX4MSRwWa7/s3ev/kR9j2zOMYPqQXChj49P7Zd5FtX23WH1UX+OAY0gaLpxyP7rf9hj3SguJjJ2DjFddj2z1PIu0vxI6HX0WnG+hk7gF7CYQk09+cQaSYqpXa20NnMs44soD6rClOHVOkOJceLnlP6X72u0wOVT31neV9KMLPMLoq4jMxTUrTqkjdxEhpWQSpEt1XOCo1EqOgyj/0+CnehF0CIStrPFkKJR9MDOuPIJnaO2AA/O26srIUvEl6qX4vNh82Gv6CErg0puPwwRu3oWXkMNgG9oWH3RkZO4DSLiXBBp7/LcTTXiSG9GOQRrUyfiiaeL+guAKpYUPpbDgY9rpQcO5pZolZyyHjDWJ50BQt3VaKsPBjix0U9f4XnQe/+IlIbt2+HaO3rkCTkw4mu/Tk22+Gs7YJ7jOOIlIDQFcPQ395BRLLVyDooWezZgMmbJkD15jxqL31QbicCRS0b0/9qFc4XGjzzofYHKxBfNZCUjOOabXzsZ4ObpoFHf3MP3NoEWSD5bo7qJsydCc1jyuvxO7WWIfNkNuVjmNB237of89dZFxmYFwQ9Kcx5DdXov/3zyLRNQ+bRoL20k7prYv5MavHNNgXaNQTaHfb76hC0vAls2baNO5IwZ32wemxmcYsrB6KwoOmICadmmCXEy/zlw2RebMPvP8G2BNhlCSJFBl4zWPPoT81fLvObdFlxDCGqyl8cPaF5BE7QiuWkscceKfjZKw+6yIizEJCTRj3r3tgS3jQfnw3+Ht2QF2n3pi09FmsuugGdOjeDWHyV3HPaiTJn4EOFRjyElVSz/6ofvpPGHrpeSijDt+x8G3qywz1KK1NQzPG33wlWS2ZyT7dZRAKo2m0JWWa3bJ7STNGJpOjICzsjqKQWjjiicNHJLTY2cmKIi4XC0uS0S1KS8fEyZAJKlW9GkRa8T7dea10JXV99EYytDR6FcNNRV5IarXQPWv0uNA22kxhcaEhRevtS2DaxpX0hFlw1clHYGr9ctQHomRChYbscwqKZl4SjiQRZNBDSbOnZS30PgevaTsVzsUZxSuqSJCymr/QfJdH/MIu1/KRuEYxTTp1G/Vjwq5RUoaEFHn5jerKkngSUbsfYZ8dk4lH2cnHsU/Zkwznsi22JJYV9kX40ENQOm+uSPA/Ak1jRsA96xUcVLsFLsXHEoximpCJ9R+i77ThSCbt7AorivqmQGG0PQR0OmYMDmrYBBdtr7wFMYYFdi8ijVFM2DE3t9T8GwTqsVENrHdzAylmVLqBnaPp+iNpfXfwIZiw/E3Mb9ufupm4m7tfD/g0YkoBGFS/GK/2HYEpHy416/7YmQZ2Uk4WIuu0Y8KStzCjw0iM+miu0dJfJzR7vBi44W38u9MQTFm8jFbAslR52NWtElCdqYAnb5qLp3tPxKCP3uY1jQgV7VcJRTRxesdi/Oq38XyX0ThmwxIKpzWSsJNshF2TJDnQhYJsTanPaDsAx29dgMWdJlKBf7FlwvsCP23yoM2z8SwRO3b9KsP81DqtKGXBntcW4myFm0p06o7FeHLYVAzbsggeWgYtT/syEKf3IY4aVL8QL4w9BsduXkF3nzf2gZhgX2kGNBBdmPLihMXzsPDiH2PAyheRCZpo4AtDNpLC0KWvYe4Pf44jF76FjJbi74et9+rWfYGyNC5agIY58/D+3x9Em2DUmLUDPpgDLx2IHcXt0e7HR6HjiKkoHjWEvdCKuT4FPhNyAnIhedGNZ8ZNQ+fDD0Ls7kfZQQeuQFD0/e9hy5NPYfKy180TZn7jM8BnRi4PyvxscRdM/+gtLB52mJmzl/e7pwpI29N0UoH+H7yOF3odghPqV8phtDJ8RvhUnvtUIBLTGz/GuyMPxtgtqxCiI6D5VSGYB+NR0xUfumMZXho7HUfWr6bxt2Z+Pg98buTEKh56DFPWrceqq36FUa88iR0ZhnssSV5Hig5lmJZm8Iv/xtKrbsXRq5fBQ3/O0Wom57PC5+7WPCjkcyYciG3bjvm/uAKpdCEK3pkJ54jxRNSGvn/6FewdOlIlUXI+I4/tBULuy4CWqAtmFnbXS2jZl0s010/IfIZ39w4AXwlyQi+ZTWWfGTwlq/VT8hG1GvLLwj7N1y7QjIAVeLS+Y8vS39MkiBkwI8j06tKk7QLZE5WeTOl9khTi8ThisSTqk3HrNw+do4mkKT0STpjJYembYEjLLLNwuTzwenm46EFTaXt4JtfA6/GQ/+1wu93wFxaiiprA4/PA43HzGSd9iE9RdBnWJHzNKgmBzvJf2RaFk7uB2m6VIvz2FNCdxMvPaOeVdz1d+6Wr12PWO3Mw772l+OiTjahrCiGRZEOdrIRIOsy0LMnryhqcLN7n84qFzVnV2WlQdneuNS5uKt0NVK9V996g3Ls/sWdOl0YrWiUmqDwMqDOMa0qKMaSRJyhtRw+CSSlzZBL0a4hzgKFSWXERevfogrEjhuDQyRPRt1tHVLAzBGY9RY5GIpstTTYecMSZ+GhHExzuAgZzNhZOP1W5c4T8usHM9BviqL7ckZ9GM6Cl+taUqGZNlEOx3DcJeabKxMIY3bUSs5+6T32ShJtRctbpZS/QKrKHTMYDEG6ntPNs+CJ//QWAfIAMo3BvMoJrzj8Ja1+8G8kFj5sjMf9xrH/uDvzkJBr0SAuFzG6mGr8MmPYJ7xzOnwV3w2kZdqDHDyfjDC0notgmsgOO/x6Wbw+yV6UBrB7Xe8MWM4iIfDAcxFnHTsJN1/wY5V4vSQ64TQaJqMNojYVr1uHU8y/CtpAHaZfG4hgjkFM0htcaxGlpiVAmDXekGetnP4eyAiKk2qXQrFy5swXiN72BlaBv//GWHeg/7WzYywrhTNqMiO7tsIubtWZK9aVR6U3j8btuw5je3QznWorPRM/mqj6WwI9/eRMee+l1ZDxFVN8a7FIZep45eehNULV1TLdyzHnkL3sTT7PjehdI7wc50lFUOGPYNPtl+p1x2Jwe8yq13haxwEJDBM83WedkOoE3l36Mw7/9E9gCft5n60TnPDCTLR7GM3/9LaaPHkj9IwMkfakZfDVGpGr9QB52pUlH3/rQ8/jpX++DM8vO3MP9N7MykQY8fefvMI11uDQUk8NSHa/FC9Z6AYHOPIyuFmc70XnCUTRsXra0defrvIt4u3cvIUOf1pbxUIxiuPvGH2HzOy8xE3vAKeOQIeFUgQrJF6jq1EPWoTwuhxOHDuuH9PuvoJoctRNHgtqYtSXx6n034egxQ2gVZeWkv3Icb8pp9cBukK+XB7ngkrOPx+0Xn40kLW3+CXID/zrQrpBcyvqPMnWIcErP4cdjF+EEKpP1Cw9acLVx+7vP4qFfX8xctPi0Ac6MLPHueO1FvGyaj9LFvfjUaTjr0INZWJ7LPgfI6AifTBSbX/0X40Rt8mLdko9fwfPkwQNYtiUWFvKfD8RF6rQffOtkOKItpCV5hA0X8WzhOmx49Qmjo/Jv4H1+sOGkyeNx0TETGXfo3X9Nnuxe0t7Ek5KIhHDN985iXrGsuMJ6SL2gf+TNXB9a19Zvq19MCjmLmoiP6dk0zj7xYHYoG2J6N4MulSUm/67qdf58h6IVcZigTZEX9rQkg0EFb3//xOn8TeEkm4vjbJl4DjeL/yz+yZe1q11WOy3VoUNjuddffD4yEaq07N5zdnvpPDNBysxaYlfhJZH0Pgh9Ib0Xkq8sTKe3qbkFm2rqsXHjZqxctxXvr1yNdZu2YntdI5pI/HhaO20QGXKhnc/a6Bua9X/S7K3dEKbpzVnp2jzsauD+gGIkqTAZ1egsG6gJTi/ctNoJ3dNeSCxWVWrdUoHfjfKSAnRuV40BfXpgQK9u6NypIzq1a4uqIj9KqJ8toN5Xm4lbYzSOsrEnwOsrQcwsqXF+usGwlGMWfp8PocYmdi6RpJevxklMdE/rdgy+wkpmiDKaG3vjXd1TxGAy8D97OyvCq5XiWSVb5ehR5RHvWruC8IpppnwdrUFUaAXqCEu/6RnVQ05jXWadLQ9xoKq09LF+t+4wa+ZOdWiaWs/LK9D4vzhOT2gaKZvWaj/6vAwIBBaGjk8nntwLU2sORBbpkhyapiIf3YM00+LGSjJZnrd8RHIbQxASO2EW5vlcDhT5/KS9GyX03MtKilFcUIDSgNP8LvAXwO10orDAx2IyKPAFqLsokERcq6GFiiKXMEM1kV3/wpGwsbShYBzhaBiNzU08R9DE8K+5JcjrFjQFg4hGMghS18aY10QGacsYMMZj+2lAqJ5EfGkpB9O16UrGSWdJEqBOYIuzZn5NDbRgL+Klsi3Zvqf9FJ+saybhwrAHE/C6sxjctxOOmjgOkwb0Qa+CABpXrkBi0WKkPlyJyCdbEW0KsrNlhYQXz7SaBkmKdLM/w44QB2gdJ9O9JXB53bD7vXAGfEiRMI4AuTnghc3HXmWaS28qk2h2t5YM0U2imMiF1/5wqXiEPyNIR6KUVHINzy7iGSPR0oyVIzwXtoSRDEe1a5V5v9cTjiFJg6FJ2KxGxWSpWL5G9NMsw2JNEdOBgrJSFHduj9TQ/vAOHYiCgb2wip0yZ8lGPDlrFhZSNWnrnCJbAVq8fozoVIJ3H7kFtuZMOltz293YdPs9SLXUMuDOwkNnLhVzItylIzwHj0LvKQehZEh/eDqXs1eoOMnqye0NCK/dhkbGv5E181C7ZgOwtQHZhiBaUo1wkBM8yQScJKYW9kjFM3Q0xLQZRWRxkvCXqtDqzZ2guUMtxNZPk0CVYYsbSy0JVWwaSGRpHmi8dM2znZ2VYnqKdenalmHERK6OKS71qnM8cFeVwl5dioqeneEfOAwlXXsg0KEKznK9aE1E0iHENmxG/bvvYf3chcDbHyK1ZTvcnjQd8RQ7JYsw83b70QUYcOF3iGM6nZ1z0IlobNmKIz+Yj8a//xMrHnkS0VUfwy/OcjuRJnOkKT962Vzv3FnsS1CjiaqhQD6VrctoSFGtZLoab96gbQVm/0ierfy5rLsBE3bTUdJFu1wOneVA6ZxP28NHJhGlZ4WB6tZNkVS/iKfq19i9eYa/WUh+CjxFbncxinEmMohSFbV4nQj074FBZ5yM4vNOx2t9D4Kjc2dMfPlf6jAtT2RcKQ4JhvD+z38N+5q1CLjIK7ROms62kcXNZpoiDCuyFnNaDbLAQtD8ozLWBK2QM4qYBzXLbof1Wp1YTgSyfu9+iLjqjNzBRuaf0aHntKFL67S8e5E/FHvm4k8eJE4uvwa8xaUmXWULd3auuF+RkO7JT4iTYew+FyqIi2/5Wrx/+fWkTwtzUC8SBQtzNZ0E0V5/LJuFq2oVuwtUUYYYKJ9eCFVvtz72hAPd/98ABncSQXvcJdhmEUzUistS52hAVUqCkfimd/hbRCOx2UtWmi6cWhNluIb6dWdP7jr2hAPd/98AQlt0EP55WuiQdc63SfTcL2gCqaa8xAwI6EHtQimx0t5BspoRWtAIRV7iqe3LgnRXgnQwNYPRQusb5L0wa9Oor/jZiD3LCfFeWJZQCFpVGZBm0ttlYd7XE9oB02z/wWe0H1aLRJF5JHBRJraY+rRxAM1HUvdynECIs3VNzC/DaowWk8VJjdRvKaojgeproVWOsD7h9nnggMTTrprTPn4b3sF9jGirASO3L0HtgE7wh5ro2sRQXlZFa0TMygpgp7cQD6cwadsChIf3Y2OouP2FcNOGJHOESDt8GL7sOYxfMQf+MeOppEUMa2RcUhDr0QGHbF2MURsX6uUlik2COoiuwvBRaH/1xSyT8kLrVzBxMiZ9NBsFzKS3Z8Z8sggF555t3CSNGLtHDMG0jYuRTiTM6tkUOzBB3/Pw7atI1Ix5QdxNz2H4v/+GYXfdQtWnnW/ZNepQi/77hQMST/pOb0Gp4UXarY1Emn/aRThh1ksY/NEceA8dh3DdJjPq4KmJwlOchc9LgtFqFdMxdfpSKA42k4NTJL6DvlkYE9bMxpt9xmNW1xEY/OTfECssMuN4UXoV8vzddDNCs17HvzoPxdTN81H5h6uQjdPtiWfgIpHkyPpiHjQURpAt8mDMx3NxaMsqrF76Hprvf5wui8esOtKMp4xEkDgHFSSIKCSYGKwkIj1PCWI+vWwgbtZIvnaoFQcy+YBwQOKZgnjW64taqGiU5Ltv460uffBer4moe/8DjK5bDceEYcyodYSyphIdF1LOJHxaA0inO0qvvigEDJ/1GF6fMA1uRxH9Uw9emHQipqx8BSFyrJuNSNMHlGhFMy50p/gv6TYGzbMW4uDty1BX7kVGC23p5GqTELc6pzmIt/qPxewOfbDsjB9h7JaFSHaroKuYoiiTAk4PCqN0hFMxFNA35E8DTX7aVCp/beVrvAOi7EvRwaabJfF2fAYZPiDx0owMFA63GzGUuZ0IkZSjN6/AiHmvot8bT2P6stlY/J1LkH5nPrkvzR53opnckLW50X76wRQFOxEkJzgj6PzPmxFKJhHYVI8KNxvls6Fq2Ro0vr0Kh9TPZ2SXpVqwo8vk8ajo3ws7+FsbxqRfehMzy4Zi7NVX0flmZMEoxM1yywYPQrakLQ7esQSj1yzCEW88ieeGH4PidevpoPuQWb4Iq3//V0xsXIXer76MXu+/hc7XXmHa5e3dkeoggwhbF+jVHYXHTseoHe9j/McL2QEL8En+RbX9gNnNZf5BJyPUsBGHLXgT73YcYnZ1yYO4oYVRh4s9IdbWOcJOqSR/1zGGdbCHXSIOG5ohMq6MFu3peYZV2vOSXJiy+Y3C1mI77eeoRX3aK09rLrUcMuyWsaFhcdHTYvkeKh3lK4laoiwfSu6BfFLt9qIII0rNoN2HAtRRjV7tzJ0y+jLBcEs7Tqv+KMtTrOyk5dD+choVybJcrTP20IoEGQB46PcliXdRglEECwhTuhws08fQxRSTA20/MnHDArw28iigWydMnUEnOXfvUyHaqz0GPfAnhKgjut//e8T79GDMyIbf+TP0e/5B9JnxOOoTcQSoD0uOPxLt//EXpFLaTpyRyaBB6PvUI0gmQgjSorWbcSc6vfAw2j12GzI01/UUwfLX7kSve/4O33knwU1ipUjYPs/cjX533wnPz7+HdNKJguYMet77axR36EqRdqNkzGD0uPkGJKnbHGcfiUGP/B19WMa2Th3gTmpXd1rzXr3R7+kHMfaZh9Hl7zcwntV7bml4WEfnq38G53dOgY/GIp1lB1OcS3/3M3R96iH0ffIBDLj3JjR/hu0dD0i8pk1bkKysxsHznsOKE6+CZ/kHKLSFkQ170RwKYuP9MxHwe8g9CXQ6chKWXH8Lqv9wA+rI9R1PPALJ0hJyWhxltJql3QcgsqEZG396Pbw0Hs5wC8p7DsWbl1+BPsedQmIk4KdBKew3AA3Nzeh+9LcRSjcgytg06atAy9ZaRgBxBLfVIt3SDB85sLGmCR899TI+fusdtB88mB0bxKDZL8K18iN8csw5WD79LMy+/DdI0so2+Lywde2Cpe+8jWhZBWwj+pPb7Sgkl63/xR/w4c1/RXD5aqz91jVIy3s4AByQeEkG18VBB2aMP4Z66S3UOMooCj4z91Bz5c0I/vNB2BjrZcPUTyXF6LR2C5rf/xCT5z2DLVf/DtuffQXpsWOouOm1UYxXnX8pNm1pgqOqA0Wd4k0MfBu2Iul2oH5gdxLQhQx9tq3n/gDPnvMdjHz6XmRcUaQXrEXLkcORbKHqmDgxN1xEBGk9NRZX+8KrGHzlxRRNJ+Z+72KMXjoT250u1FBVtL/iByioqoSjMYnSn52LslmLkL7lHxj0u6voI9pR78mgL12VWCyN+stuQWMhpchVZhFgP3BAnadJ5kAqi6YC6g9WlKH+kfWSMZJVlE8kH0/rxVv8rDREJexPwUNOqw040alZ2odAV0S7Y8kpDVNHeSm2GeqXNHWlm3osLWdWBGbWLOvUGJuZK+W1Dhe5Q3rOTt1UTOuo5URh6lwn8fHRAY14KJIpxqbGYtM9SrnRSH2scLKAEWmC4kn1agqTRHoosk1splZzO9g+vSyiGFdvW7XQkBVGGN/mHGnBF9J5WoG4o7oU4z54A8W/uAz+C76FsC9NZJNsrOy8ogu6BW69wEYEaaWidJJiDAiP/OR11JZpd38pY7kGVNjUOw66BE4qaTaTjeUzGgXOGRuzDob59YqNjc/olWwH03QENMxFoxF2JlDv12g1FX2UxP/2Ueh485XsCHWmYiGgwR2nz6hJBeLDNNLYuCAye2mKaohUk5ERPinWJzc9Lj+UxmXiuvcQlsN3AKDzwRrZKL1sydrYk+QwdYJQY4WpPr0w+O+/x/yeU9By423kKOa9+GxUaKQ25cXIbR8wkhhsLKiTIjJgwUzYmrXYjIjV22ksMqhJJzByywpsJ6JZ9nCEbNNnwQwEGDOHKssxaOGLwLChKPv+6cgy1HLFEhgwfwa2j+gF50knY8DsfyGedSNK96XX8heR0HsoI0YgWFhArk8gGUygqTmGCK1n5oTpCH33NHR74C40HzIU2XZdECXlRm+ZjaZxw9Hmu6ciEw6jJR7G2HVvYMfYYWihXm7/raPgZVy4zd1CkfLTylvfK9gTEnKqKRmikOjEcCoCn8+HSCjExtECkWjqIbkNEp9kJMIe5LXesKX4eOvjqJOTSbFYe/tdyNSFMXzNqwjGXbSOCRTRxiu/3lVWHNyRvt8rAybgUBI2HLNj7DuPYN7w6Uh4KRrsPl9pMQb96Rp88vjzNAIecpAbWXZOma8Mfc4/Ca8dfQHsLjZm+Ups+vPTmPDxOygfOADl22JGVURokPzsiMJICM6nX0YJfcd40w50eHUB7Fs3MYrIkJMDOOTGKxFcuhLF9iJU24vx1NTzMf2vv8FYWtd5z79J10cbX5CJXIw2JFWtQHRSUC4VEqMxo9KxAoZ2Rx+C7PpmBNqWIKbX05nJUJXn0JbtqBw3AhuoaxpDjCdPOZjEpe6zBcwsfdzmRcX6tXi351QMeOY2+Nu2hZOKxkXXRJMoigK0FW8hLfPSv96NsXOfxYIzL0KF4kwSVRzesno9Zo4/DaiJwUbnNUAdlqVxCS/fiDdPOxtHUWVso4vRbtgorL3j75hfOBChcAydf3kJuSCJYupgzXZpW0INH6Xouzmp+5rZCS6KfVEqAASjeO7gE7B5/vsI9++MuMcDV0st3ukzFa8f+yOcvJx1eEPIGB81hSLGc5I8MYEmv8x8TWE5kk3b0HHaJKZq3DKjwM6G16qHoOw7J6Dr+NFYf86VDF/iKKc+afLSGpJNkxQ1O51ONUrxohxiaip4WUNS3JOiDtTMPVk/7SHHMr2Y3BOmMxymk12mAQMSW86xlxytvnGTxdWX9T4q9Xiajik1HevQ/j+F1DlhObxMi1I/acODqhCNBrs7xnIK0y7qLc3mqxMkEYyG2Fi1RY58lFKh0Euqq4ydodV+2nffnvVSt1F92KN00r30HmyoVCDAQLiIbawJ0FioDUSwgB2jmNgf86LtPb9C07zF2Hz3Ezhs+2JKFUM6LTETMbTByysVfTD0qTsQWsGQ6bd3sAAHLRSJRV343waaRTTvNZPjiq/9MYra9sKqc7+PKZuXMawpZKdTbCWeEnNNpBzWsAorT76EjqYDnR69nfpLL13tclv+m0Bfy9Endvo8dT8NmIfSeCEOrf0IMW2ybFQamZy+lH7uBq9NmU5nNI3p81/Bvzt1Q+cMY1cX40C6CjLt1iT2/y3Q15hKaMxavIyDKYXNyRgOr1mJWaMZJRXZcfhrr8iK7gTjg+5JPKPJMi7EF9IhnHYaJi+bjU2PPorGP99l5jxtaa3K+/wL7v/TQV6F9GQh9bzv6u+h0wlH4+1B0zDmtQcQGDGOPj79TQ3s5mCfxCP1jOIlj8FDzf3COd8D3v8IR334Op4bOQlVjE3TVODmYxW0cEG65NYoxv8u0KiK9mHQ95MCSbpYTNvQoRonvfcqXhp4CAo6FeKgGc8bIskIKUpqrfn3STxlysu0TLXGuwroq73W7RCUTOqN4Xfdjhe6jUA5H3Ml6T+Z+dHdfaL/DWDeW2X7ZMW30W05bvXbmHvxzxB5fhYmbl7KttFM6y3LT4F9Em9P0BymrLE+O+ZoasYjAydg+PnfRs/LfoC3ujIO9rnJgaxIUQpDNQ8r1ZzEfxow3EYd3a6iuLjNZt5E3kq3aNr6JVh+y1+x/k+346hl7yHVpggevaFMuu0vQPtMxJNJNpvUkyX1CoBhyWAd3u4wFdXXnYk+F1yMF/sMQxs611oZkrTpqy7/eZwYdyXZsfRJnV6E6MQdvvpdrPzrHdh4y504+OO5cBdWMi6me2JQt5lBj/2Zxc9EPNFKVsYQkT+1moj+MR3iJFz0PB8fchB6DhuCoY//A68ecjSKV31McdfgOT14hjsRp7WNxTcNCVcUJVEPmj0uTbSRi7Ko79IOh899AXPPuxIb3pmHU5fMQjxA18OscmBUQm7LY2qEp5V13RM+G/H2AFOm/vCxOKmoxQnaHXH2tBNRs24tjl85F4t+/Vfg1nsRKyQv8p7781XxlYDCwoQ7hhiNXvH3v42h1/8QL/c8FAXdOmPCzH8x1siary/lpxjl536eUOALEc9Qj4d0gioTl9uzWvqlWNCBjX+7HauuuAnjXnkSns6VeGXUYWhHJEVma+2f4KsnJgMqqgxyGY1b0pFAIubDQfOeQrSuFm9PPQ19broWPS842yCecTJMU9Rkc1pEy7WJKH5m+GLE2w+oKG2Pqa/bpKMb8WK/w1F18CSMfeh2vDvtJPjfX24mWDTz9VWTj9E0LWQatZMG47DHH8GiU89G9LXFGPfJy5SA9mbf7v2J4eeFr5x4edBwpEZom+hDFVHbrDr32/jolY9w9IqX0DD/Taw67cfw+ALGLdKoymdtk/LtRJYcphVZmg4IBoMY9tAj8BxUhlm9jkGbI6di9H13kMuo7KhatC2LaPc5GOuA8LURb0+Ikxu1vXzig1V49eAT0efyi9H76rPx8pBpKK2pY6O0JE2k0RQkycmfeV0kMMTltd70cWkQiL8z9PhD1R1x6OLnsOyXf8PG22/HwTOfgX/oIMbmjBL0Zt7XCN8Y8bTVKsNGuBMZ6MMFCcaPSyefipotK3DM8jdRd+ezWPrr36LE5jViLz3U2lW0lkLQMKUdaE4l0PvWn6LdKSfj5b5TUdClGw6Z9RjSqbQZz9PEoziM0dbXCoZsIt43DpmkFqRmI9l0dvvMN7LPFbXPrr7z8Ww2lMi+1Kd/dklF3+ybHQZkl1X2zb7WqX/2vaoB2Rf6js5m+NDHf7k3O7OkTXbHc7Oy8Uw0m0llskm9ffwNQ0abnOZ+f7NAwunN60Q2TIJkstEME1KJ7Mxhk7MzBo7NZqPB7EcP/iv7fFHX7IY772W+RPbZgaOzrw+dms0kQllyGcsQ0ayy0uyMbxpEvG9GbA8ItC4U5yjDO1c6hjrGl0vPuRzl3dth04btmHTXTSg67jBE7C4Uas5TkweMZP4nQWT7zyAeMTA0yf3QEl5jFDSjl0yQTjZGASRWLs369z8PexPPXPLIYZdlk1pbPq3a1K28PtYskkCPOUzeNBvKC2MyHUxPs8Ga7VBZFlHM65wZzdsyi4Y29LDxw/KV6o6OHOx5bZkEHkqje8yfGU2S53BRsnbRaZXFzEmYbdr5T8k69FfJOpzE00q07kDPG1CZPAyn5+4R9iKcsuVvW3P7gl1ZzIS0chhTxkMP6HarmfU86JZeFkmmMognkojH4ojw0OYMiXgCsXgMcZ1pJdPMk4hbBNY3Z6Oa6mRDA4EACZ1BQe4FF5/byXQ6Ng4nXE4XfAU+lHh8KNZqJ82GaadPp4NukSlqd1B8bWJs4qrZIi3I02iHDvueb47v7n3uWdxuhNPrSOYjEQb0IG8x1GktHJFkCtsbW7C1rgErP9qAD1auxIbNW7G5tg61zc1obgmx0QlQl7MI9SjPGg9TESK2DsON1mG9qu42RFFWAyav/hCIHgMpto3NYJpWg+o6ozUq/CecrQdFAJ101jtkGqdjvOF0oqCgAMWFTrSrrEKnqkp0at8evbp3Re/u7ZlWjurSYnh363jWl9UouVSEyCdH3MH6ydW6Ft55whmiSWwI4ql1tQ14a95SvDN/MZYylNqwdQdCJIheOmHXmrcXddDOIatpRhHDiJAakvvNNImmFjq2Bi3L3R1yRMrDHpdCvjXseVsrN/VCTR6EioaRLOCzpsMswubJ40inTCdk0glkKQ1uOtoFPi/aV1Vg1LBBOGj8GIwbNhCdK0r1TqUBq5NYBulky6RT2RhFYuY77+HeBx7DnA8+Qr0W37m0oaOPukPDn8RERLBTN0kXsEKL+up1XhqE1C9S7hLvfEOF5u4sL9gzkrUGtwTWWSqiNezSser5fK5dZZhfOyUlB6Yj83lFWJ7IgVoIKY5J59pg3WYuTe6L04St6pBu1gbAsZj5Yue4kX3xg3PPxmEj+5t1MrbtoXi2euhkOItLqA8LebAnSFkjQt8QmI/MGFCdasTuLoeZJyZ19DKNgIEdO+ibw0+UVOdJ8aTrtqBh1Rx9gIApRSVIO70wS70OQDTdk3TnZT3/+8tASm/vM0jXW2zpdJpxeyNSyQaeeaSbSCmqA+Kmz53S4zMW9ItCvm153AUHxJ/39TlW7byBEjIYs9u105RW9uhzv1qluT+iCRgGmTzKla/QPHOgyvcDLjUi3ITRPavxyn1/QHTOi8gueQ3Zxa8h9M4MPHHTdRhSXQpbJEgJZN0HwHF/kMfS6HTVS7w/S3lyqWxsu4PWX+MKtu3BWLb64NOJvZvsqBQSxhDBqkLzkSn2svk2jwgbi6Bvt87o2bsXSooLsGnTNnzw4QrU0JrafAE+ITHTsxI/IWTpudagVOkSc4d1Dqlw4bWnH0Kpm89mwzRAGhSX9VQOEkojJQ4PNjcFMe7Yc7E9pkXWWmxkKXzzOunuVRixUjtUiuU6UX9FQ2hTUoQ+fXuhS/u2aAmF8fHqNVixdh1s3kLzMrIKEh3yxQlXU4dQy9AoRsPYsegZES5Cwp1Cwunj0nIQLW6yMGEBRFCriQoRx2N//zUm0+JYd0QSy/9y0J9qopty4+134/Z7HwcKKs3K9QwtnbWXvFXiLiDZaJnc9OPOOmoy7r7+Eoplkv6X1UCL+LtAyw+1pY3q1eKZUy+4ES8uW8Ly5XBnqQMtHbQ7UOXQiXUIx0gYPz7nOFz3k++jOEecfD15kzJjwfs49+KfoUWDsM4CpDPyLax2agW9VtlrwxBbPISG917Yk3B6UzbORtMAq7Hq0WQal5xyKP545YXkDstBNaTN6xmt1SDIHtFO05nNoteUk7E14aVYpakbYmaQcReQaKaVLnz/yAn4+zUXGSnPEFEH3Zp9QZ5wsuhUKkTNiUPPuwyzVm7hs+w44pUxnn0exM9qC1DtjmHla0+giA6yhryUX00TJ0pEdS2RTVCy3PDhpzf/Azc9PoPNc7EYIsZ7MkwKBbP7J5yWrrpNCJJNBPHw9Rfh1KO0fYY+kKJgyXJBdC0wCJhfOaCp1tcKBh15LlbXNRIBLcHPEdmAdFQabWwprJ/zHDyZKAmuiTuJh/KpW/J8YIEJ+0yaCK4TjYXNC8+QKUh6i+mDUXSNeskBG+ui3u5cZMeKVx8nx7DDWYfwVCnqfmvDHEH+OblZMlQu/PPFV/G9a/8G7ektt0U5hF1rwrVuEYFZzGJFK2Q59/jDccJRhxEpXpAArmzc9L6+FGA1UuKqHcx0iKDW4UhHsOyF+1hJkGK056op1hFP4bWH/2rWGsfMCoI88nuSzAKVr/pUr44kcdQ7YU/8/XfUf9pDTz5YayChE2GsJNFsqRDvSwFJ9OjW8GAJJpdS5dqoTOjj+uwAygzOO2wyTjt2ulmyuxtTtII9CCedRiKIcJlG3HXtJWY/JZcJ/NgkzTSxOmmGXU1UERanmIPcBoef4gPMevhvAJVpa5CUBlxR9O/akTrNDa/kRojzWasZ+yKdxXG6p0OqUGtjjhkzEp5Yi5mVy5NeYpWNR1j3X2BPUh7oZkF79xkcVY+kxhJri8dzddJDFgZ2Gw0AK3jk2u/CS0sqtaK3hkgY80wedr9iQWkysfYauf26q0hxS0F+PhA6/MsyJvbvjfY+IpdvFUGIfPu0k+jB7x6GfT5QEwVZTBg9SpLJJImSGp5BdZEH4/v1oJqQmDHN5P18oO9F3Przn5CztR87E9TjrWCPMrUImw2P1ePsI6YQoX31/gFgp66hdaL7cu2Pf2CaqYp0R1uAHDFxAhuohlr5Pi+ITtZTGRx92MFsZIwFsxYaLO0WfuWPvqeWm8YaPvoCzdCz5x45CZlQCy+E6e4dvRvWaoqdct2mTYEhoJbFfm6QJSZYVs6BaZMnIhVnzKe61WJyWo92FcaaWYlfBAyLsRKW1bmzAm6raOqyKF2PI6aM5RWVCg2CpYs/P3drYwkXH+1QXcWC9+ba3a7FGVqd1Kuqk7nWpyv0UK7F/Kfl9JYJsMJhaxgzTwLDQ6ZEOsoyGKRdu/IAFXUTRVMZeJPK3KldHjUPqqzmrx767IdFDP2kjgzoM2YsRR1BxZpNJNCNjjkrJUHj9A5oPIwbZWk0oSF8rbKUZrXDwsPCRfm0qkvXndtW8C/T9tBxezvA5LSpg7rglX/8mg2lS5IfjzMEFGicir/NJf9oqEU+neGw3QuXhgzRDywdNBW2gnIaa8UCCXQqLUIq2mIGMUP6fAYNSialulSc1RB571YDraYIL4H+So+5ebhYXtIVQJhW1Ti69CPt0QgWP3MnCr1u+D0elBRprM161gKVKg6UmVN5+qvrnN+mayPicrTsOPQHV+K1DzbROsuHpDXftx/HxrOOCb3a4637bzZViL+Eus24DZYPFAyGsL05hI0bt+CTrQy5Vn6Cj9auN2N2dS1BRGJRs7W9IaoZqfWRk+XC5BG1et5odbkAGXXGLsgT7NOBuBhlzcMUpD1O4sZ/FFc7E82sn53ITtD8jtSO121DwOdG+zal6NmtKwb16Y6etOwd23dA56pylBUWwL1zMJOdwI6TczLp3IvxzqodrEb+6X4cYCnV4V2rseCxO1BLAi34cDVeePUtzF64FOu31SAY0wQKLa/eqqGrInOub3WqARqVtfbo5MEGqM+MjFL8s1LWGl0wIATFx8xvooHd/bCdzP0poG9OaeMujeYoHFIcnZF6IP7ass1Bp1rxq1560dC9IgPhYcYQ+c9EDMRJH8nSN3L1lpHw0ftrVeUlGNi7O0447CAcNnoETvzpr7D4o+18niHk/ggnh8TldCIRpUcvcDJwJwJ2M9xELNkqK2SyCKKTiGSBOEj8ImJYadqtLD9IaITP3CfSek6g8sgWhty5YneVlwMzCrkLzLCSoa5ViCXUOcfDPEuCsTBxt+Fw/t+p3nOVSPmzIBJP3MpO1gCbwSWn4+hOZagv6WwaQuuZ/UYOCpqTSXrYGh73emneI1S+Efaeltmwdxj7ZZw8HHo7kJWREOatQy1/lcNoiiEnEhlt16FxLOkfM5LGXtMLHNJXCvwNKYmTRh30elE6xRAnreF4cpMakzuUZg7m06H9BazmW6SRiGbouKYZbSou1vZD+sqUta+TOo2Nl7HioXdo1Q+OJMtgW/W506RbbWPnEX9HNsYIKWwNn5GZPm3IaW+OM1xkmm8ekqRZQ+ZWzOaLU9+xV/SuadK4FDwMy1OZaAMShQwKmN0ORgguFPgDtHwelBYWoqykBEUFhSgvcKKI1wWBQvjYQW469i6KscfFGFlvabv4m+mCBHs9Hmfv87e2K0+m6JDG0ghFImZPu1AkhJZYjCokjvqGZvOGeDAURTjKPFQrKTVA7dHa5tz+djo7aKSkLEheNiGLeJ6zTEeyNrZtd5rtznF7E86IklWXeTDFB2JB9l4KhQEv2ncsQf/u3TCyVy90b0fFWlKAsgK/2RwhvmMHYtvrkGwIIrZlI8K1NUjUN8LNBiWoLzV+n2HjM+QaEVsIivYZbXSgXlGlptN2w5i8wGhSnWeQh3l70HArQyM79WtGIx+kvsPvh8vrg6PQh3hVEUrbtoO7qh38FRVwtqV1rapGIwP3er1+XxPFik/WYdHHH2Plho2o216LJuHo8FHSCugB7I7DXoRrrItmS484i0yeQYLEcQcjqG5bhENGDsC0cWMwqUsH2GpqEV61EskF7yG9YgMadujjuxGKHpsoKy7hkCLWKiJyXJyOlSy0lLXTJZEvIj4klla10+/KFFFv8tpOTnT4KaY8nG6PEQ27ZszsJXD6tEEgOY6cZUMLPSNWRq7SxjGOEDuA3JSIapedBOzBMGw80uEo3TeSORyBnR0kvFJUIcJQH03WsFWCkiHWcKRYD/Wcy+9DeZs2SA/oBvfI4Qj064VgdQmWfFyPF19/GzOXLKMH0UK86DOiFBFXDE1vPwVbXUM42/f4U3DlKSfhnLEHIbhsPmqeehnBJYsQTwVRlbAh7nAhRR3jibuQ8LPPWXCmSyV8A7qgqMdgtO3aHZ6u7eEsDcDlKaYokEhiEIHYXm8qUm+m41ESIoRsM90VilNKux5G40jwbHZO1MbzBFu60Shm6S+nh9bbUaJUS+/yl73EZ16x97DRbqY5i0gWcr1m5RwkPv0KZpIFZ27FxKwjGQ0jtb0BofVbsfXjdUisnI+mTzYD2+mc1zbDJ7H2UDdTDbmiSWwrTMBvK0DbwSNRccJRwOjBeG7u+/jdA/dj9cxn6NeFg9kFx38XLYsXsUeSKCDH2IOsq6AM2UG94Z9+EPqNHY1AL3JeCYlCuqfDYcQ/2Y7mtdsQWbUANR+tRnRjLZxEINTSQOmOw0XucGuLDOoPiZfGN8hP9KmolDU8b/SJdVgbkhraGLBltK+nBdazdC+YYC11IPfImWS5GmxSmgyl9maSLaeJMsbHnvVT6Tt5UIGS+L4yRjDVZShkB5f26gpvv1Eo61AFd/tqYwTloWYa6xF5fyXWvDMXmLUUwTXrYA8HYSezJJMphOj2uMeMwKEP3UvC1ddkF/Ueh+1Umm1GD0HvS7+P0oOHsyAXe2QT4q+8h41vvovm5SuRaG5AQUsj/Tb2JNlcvauNDDRYmcrQ4lJcZc14xzRGImE1OOcMME0E0ZeiNSykQ1bVS2kSgfKQX2uSB1vuxT3jSRB0Mt4IQSfpO12rLB3yID3a+dVArlJ2hjEEFFVtqZtwRChR+nwnBZqKtraoAhXF5QgM6I3KaWPgnzgSbbp0Y/4Y6t6ej49vuQ/BhQvgZXEHrZrNzq1ryM7uPhzD3n4OWZcN9bfegzVvzYVzRx288mn85AhTM2mllpIIrWeGJE5S6OaShep7tsbAmJYZL4qGViTcBTu3oMy3SX9awx6DC5oUN4Qn6BmhoYJbp7UuQjhpwmcX5uJ6RUC8Ev78l3+f18KEbMK4Vp/pk47xpPgknWJt/RarLEGfQw9G9UXfRZyqZNXEEzFm/TLVTVvBwuLM+PYvbsSWl19FQbAFPiryrJeKShxEv0mHaGEEL3c2v8VXxNz8UwuYydoDmMLJ3/vdfpLVy9m08rY6mNr6kIOav6dn9Db3nmkqJ38IQU1yazs2+aVCS8bK+JbsJT2fL9vgzyOpoXVj0LIkIA2lz8l414PKYAzbXngFc66+lj4knyBTGFXApwzIHSjSB8VSlr9mevW/GCw+FE+QseJpFKU1Ks4EdQRPIr1RsAo1RDwN0ShN4mOk7b8UFF2IBjp2Osa6zjHUTr4yRMrdFMeJvQUWO1OBMj3Phbms5tgXtL7/aXn+00F45yVPcxrSkIYGPHRPSsFiQV3kqGzphF1nLZkqYLyb/wi/0vPHntD63qfl+d8AooNA+KvNpt281llN2slxnwb2jAveUNZ8gt7sH/f/wcABCdfSrQ36zr0LZc0ZhNx5807qy6WQdaFuzMNOF4UKdOdhUqy0zwoqc1/583W1vpevZ08QLgqxdN5f/k97/kBwYI5bV485x1yBUKELldoekf81WqHFiInCACJWLiJoR4z3mukIR9JZhOnZa2vcoAYd+ZAZTCTIlMfpKAdTKfrqRLg1zspCjBpSWgorcbE6SgOSpAIaGInojWiHCEifS9vhhhiqRXgkota+mnKJ9Iwc2waGeWGVIeLlytemQUH5mcrEVDntStNXaT8P+fZLOMl3u0tOx7Tlc1GfaSJiTtR4HBiz8hWMW/Uyhj52Bw7ZvAzbigOMLVMY+fIDmLb1HUza9B4m1yzD5PWzMXXHBwiVldBP0pevGS5pk+DBA3BozWqUnXEc3HaNyFh1pegoR+hkHr5hMYbPeARZ+pYJJxtN4pPhcfiWDxDt3B6+BFUHiTtt+1IcunYeDln6FA7aPA/2ww8hsbPwsgfDmSAO27AC7a/5AX06J1IkfCYZwaHvvYmxrzzJuFnbYjJE694Vh29bhTDjX8uHNBQ9IOyf49hTLavXIq0dCxN2hB1pDLrzNsRiUbzbbgwWH3E63igfjI6hBEIB4L2jv4N3KiZi7iXXIbFlB2ZUj8FzHUegsiZsYlRrX7kMel12Fl76xW/R53pycmzXTL+HiBfSjO2o3w7HUIY+P76I8a61a6udHaOvsGTWbCXXRVGgiCqUweyzfoKFg47G8ituxYh7bkOacXbMl0UJiw2lWhBZ/rEZQJA19NLBbd62iTHoGjjdDBcpFfWbNxtOs21rhjvvUnwG2C/hpKHk1yk68bFQLZKOMFb1tO+IFOM6behsL0wjyXClNMYAmNzipRHxuNlzbhtKyf5t0hRJp9Z3AG62PZyMoe3B45G56R44vEWI9exmxFj+EbPQGGVRkPFg5kGnocfPv49gv96WhcuJuoaytAGNpFfD8Al2iCduQ6Iry9r0CdJucqkCdnKeJlwUF5vZNT5nNvdj58iLiDqziBJHP8MrFaVlspphEx5WTfuH/RJOBZgIjz9SbLnWyW3+wc+Q+KgOh2xajME3/wqOhDW/oEE+hTIyIG45PjyiFDMtclEpLvakxK7i6IOw+Pq74CtqwdpnnsbgX1/NViTYHq2GsnymBAlTtnYNFl5zK6a+/CCiIPHVaDZYXOvUt76EnDOK0ff8FkNql2DYFZdi9nV/gtPpZaxZaDbX8jN/3v8S1+ob9Xq9QVxVTuUsHy2/Ot2MaPO38dM+A9cx+/7BfJOZlSVcGmYGSm0uLJh6OGaPORyBoQMxYuuHsI8fxwo1faZRCRGLOVm7U8uxGDRrQZ56PhyPo9+vfo9h111EHbgJ3U88EiVTxtHVccBF/RdIaYhc/7IIeu3I3PUAtr/9HkYteBfRcAspIAIy5rRFjQhnGF/Op6jO7DAYrw6Ziin3/hEV3/8OcW2mavGS07S6s5BtCJlteovimptwIMVeVAebCSgT64rT7XCzfB2ufHiwHzhgDgfZPf9yriZYzG5YrjTcm9Zj9sHHIbrgA4z5x40UwSSJRt4TkY0c6QnNTVCU2MgmLwlfVoGML4UZFf3wfOVAPFs4BI4dO9DtnNOMyMUkUvwnDo7RehYwUF966gWwFbsw4p+3kFB2lEQ1gkuiChdW43c7UOR3wt1Yj23PzkTXbx0OzStpM0IkKQWFRSjSsH8iSWKxI7WlGo2NGm6OHHe5yNf6sLJejf8siu6AhNOnVUQ3zSSlyBXRk6bA3uyAL0zkGU2kws2oWbUKbpdGPqhTWKSIpZEE7TcXSLnofhBxKvNuv7kCy666GW1pmduQA7rTos796x3o/rMfwRahRhUl+Iw9leFzGjMDil12vDLsSHQ+4RjYiwqo37QZs1waos48EeZvJqHSTQlUTB6BTU/MRIocXMCyG5cuR/cLT0JDiHou5cM2dmDxoN5mzkvvO6R5mK82sZ21ktuQGwntBjiYelVKeT+wf8Kx4PK+PZAt9LO31cMOFE8/Boc0LUH3d/6FqWsXwN2mDB8e90P4bGmzaZ4m4UpGDYSnXRviYUMdOY1GDqHyACpOPhHxmfPJMdpMT5MsdsQfncXyyxD47jHsIFpuck+gfRt4BvRm77vJ3E50C9bjlaN/SIS85CTLLzOKg8Zl0rP3YsrGBZhQOx/rH5iJhpseIGES2FaSxfyzfwhbaQndow8w4OVHcOwn89C8hhZ7WE8kaLQ02RNo35Y4Ayc2rsTI+nl0ceYiOWEA27p/0tgydfXZBd1HotcbT+Kj624CFi7djVH1nr03mkK6iOYySRFNptDgdSHr88MTjqAwHkPC66Fh0CitXN00WqjvvDGKlM9lttvWGkg7RS+SiiLg0LQQOZKIGd+OhEjF4kh53Kgg5ZtYTTZMkSJXaomqNqzXVuUS/KZiN3wh4kJd6iNnxFN8jrKmzWO0jD5V5KYOzKKMjrr0Zkk8jWgshWhZKQ1THEW1UY1TkqzUxV7KBkVZq6ayqRA9BD/LSbNccnSBG86cFReYXyMGocf1V2HF5GMxYd3y/XOc0C1hdwRLqSvojGq3Vk3HBVhSp4YIEjT9GfpDMvERV4ocp/XDQJm+WuR3wUNENCio7Wn1jkCbtJbZiydpg7MJVEZJlCR1mdNHdaR4WNvlMn8xiUE96pIuIJFirCLJur3sKD8dXzuNTsSbQMBjR4Gb/FVENRGQy8HnKHL6kJCHUUaDj9zpp+FJREhMdmuhE2kvyyE+WXZoguckO8juK0AZ/S5bwIEWtlUssIts+4b9Ek4Pp2lhykMOeNg7gTB1AxW4kz4DvRAUJbTZu91EBBo9sZEL9GmrFLmkiPkj7F6X/Dve1+hrXKPJCaHFatnIKFVBrdOFIK1j55DmdVkGO6qimUaJvplGi41Lw/r8dHa1l2YL+6Q4RBHj/bRWtZOz/WbtH7lbLhEJEvQQz7QLxc0kFPHykRvVcSJ4IXGOUzpoTky6l1yZZfn15MRC6jhvmIRmPa2lbl+wf0GmWLZ55FeIjR+E2l5t0fWpP6KegrejfQkq3r4bvZ68Hx1OOYYZ7ahhxYOfux9N7SrQ7KPypjEY8NQdcBw60bgpmcNGofrNu9HnhYdhb9eO3OBCx8u/g9GP/A3dH/gjNlUFaMFdqD7vJFQ9fw/aP/RnbOvRFh2bSKTqjuj09C1wxCjibGiHmXeisW0bbCZndZlxF/o+/jcUX3gOthAT7SmXDMVQ8ttLMZQ+4KBF/0LIH6Cops29+kAB+r36GLbqtQQ5PmSEmiIXBj/7CNq/ej96vHYParqVkWn2z3P75zgW6o4WoPlDOph//S0WnH4pCtir/g3bUFFUiRVTpqH2kRns4Tgq6imqTU0YfesN5AJgW2c/NgTpP1WXGx3VtKUW219+Bx8efhgS2xoYacSwsq4JS2lVF5/1PRw061Ek6X4E12/Dqkcfx3vHn4KjnnkKW7xpbA9upDh1QMirOMuPkrZdEavbgjaRNEpGjsZ7R50NR2UxUv070i1KMH5egJpf3Y13jzgVHwxjPJwIUSXQO8h6kBzbE0seuQ9tTzyRFjXOdEoS/cdVU47B7HN+CGeIeTduN4Zxf7B/jpM2oh4r/94pWHzN3fDRz3Fno+QMPljdAe2feNDMNcrjrq/yYNvb8xHo3p4uugfDr7sMH//0VnQe2pcxaAr+uAtdjj0ZHe67i2IUNisHAnRxAnYPOl56ERZ99xfwsCGyxJ1P/xaOWLYaL/7gIpTKbaA6sNEFKTRb6OqTqRR9iro+4SdHO9axHToffDCKl6xFS58qhBavRSDYDG0LHyssxnaHF43UbXwcB13+Y9Te8gyG/OEyBKk6tF15MSOXoL0cRy1+AW+deBlK0h56EV+KcJbe+uQNmvs7r4czkqJjGqDdpB7bvhUfnvEdcmAWVdR92e7tEKXfNOuiqxC4+jwUVlfCV9+I8vHD0OJwmXh1+atPY/WFl8FliM1IggahyZFAr3NOR9PcZUxLwZNwY9P9D+GJQ4Zj3I2/QH1lAUOoLBKyfnSJ5NfqcFJMra8YM4w7ZBQ+eOQF+Dw+lLZQADtWEis6s3R3YjRAx77/GkqCKUQCdIMiCUx49HeIbdyETEU1W0hqMhrqdeV3MefSa1HoJyGlZ4zT/+mwf1Fl9VFa0bbrtuGjux6G94+XQ98elPJ0ZLwotPnxSYWXlqkQpf36oHbDZrjeWIiRl52PxZffREMQRKCkCs3kEg0FBdiTpTEfopVtSQi32TivlFb1nRPOw6jX76cb4kYLRVOsUpL00fJR+YcTdFeiKOvVE+uolRr4nL1NFWIs06wqohpoeHwGuh1+EEIDeiBcV4sCLbWYNgkRRhnbMzFyGuNlEqLHry7CO6f8EDUX3YDZp12MIbdfa8b11vndaHfeiYg99DZ8QZY3bAB750s4wBotiH+yHsXVnVF7932oXN2IkkF9Eelcjh2vv4Ief7kOEy+7ADvSQXQsbcPQh66K34cVJ52LzOqVCHjd2Pz883QD/HC1K0dFQSE63HwZep10mLF67YIxeCtK4V+3Aeuu/T06n3MK2pKzOgzthSFX/QTLzvwOArSaFekCvHHymZj6yN0Y/tsf46M770RZm/aGw9b96xF4Sn1YcPK3SbwJ8LepxMsHH4vyyiKMeOQvOPKh27D9D3egOcCOC1LNkMPT7ABfXQuSqzaTy10Yd8pJ2DbjNfS9+Qp0uvly6tNio9/3Bwd0gItiWbQUam4xhZaAB5VNcgM0ikF+pB4Iy4yTa0IMhTS6W0QHsoX+nN3pgS2ZpVvCfCxQ9xTVSMzooUCMFaNvpleLtJQmSV2l2DpLDtJSBUUHeQWtPTD1vYgUjUeAXCrXZysjAx/zZhha2VP0+cjRCfp0hSR00J+lTnWYz1rJkdUSiyh1mUZ7Fdi7iUSKdUbpthRHqS4Y3VSTs1t4rTr1fUiN9OTpYIT28zjAgqDPjhBZ3pf0w9GQQlNAiDG8ctOKUifJ86fPzlBIBBDIh3PCp2H2ZAbNHkYSBTon2fgk3QJ97oqOMp/VEtYAo5EUjYf55j/9Km1i4SbXOaj4FYVIBzV5k2w04w91lC+N2qI0ythQ1atR43gsCQ8NTcSdlV0SCgiyZ1z087Qvcoi4mpFhdqTG4mJ0nG2sW06ywUEjzCSalkBEqU9dih0tcn0qHJBwKQbGo16+ByvH9MDExg8QD5HdWbjhFDMkwxCFCGeFEf0+hVH19OIjR4zA8BfuMA3zxbXCiIiTc9w8TI+SSOYRcl+aZlqfbJa/F3OkzVeZUsTd2ipDG9YzuqDD6yE3a6VSiJxUX6CN+Nip9NkmNizECt4oiMYZ21rRi7bu1momMa2L+k1LHzRokNYgK+/pY2py18X9akvE7WBnONH9N5fC/6NTaaxby93eYAhn1kPwp944zn9v0EyQMDU9cQQWnfMzdHhvNV7uNgq2seOQ9nkR0mjw2BGM++h0EtMEHyrq1R3uIYNRRP/K9UkD3vnVnRSrNEKjhyJUXIkUwygNeKb69oa/Qw9juGKjRiM5bCjCY4cg4SkgMV1oQ2sXHzwELRMGot7lQ00ADMfS0A508cMnoeuZZ6CgQy+qDAe8xUV44vgL0MVdjEh1e+w4ZCASw0cjMWowkgeNZgTCOkYMgX3QcMSJR7ComG6Nm6LsRD0d68rvnIXoMYejTUuM9cSw4d+vYuvc98nnuxNOhtJMBIk2JOpOwumWbuZBmwokE3GM+sefEKcSt7kpUi1hTJ7xMMLBFrSP2DH48u9j1MLnEYrbUUYdszYZRqJ/T0U/CBfSl/vJD0kMKuWOHdHt6gtNPeoO/7FTsU1rcOmsTvjTjcjI5SgMIKmFmrYkFtJ1GXPHjYitr8PkJS+hTUF7FDc4MHHFC2Yt3dpHn0PxEWPJmXEU1gRx0tMPYH14O7pPnYII8Z78wJ1oYdPLu/WkCAOdzzoRmUn9qXeBqrJiNPrDCB45FCMf/TXWsSxfKoIWxq3a3KXykPEo6dcX+Vm5fYMIJ5YUBZlRY1BS3uIEDatISWvMSocWCHpFZ2YXm9dS1yEaxYf/fguD/vIr1NFxDdCh9IWlD9UrFLU4u5vn2sdmoMu5RyEdJMfQtRhyxtFIb9xgRC1G3dXy+hJEXpqDyu3NaGY8WdrCiKU+jOr1O7Dx8dcR7O4zH/nxeiuQobh6Qy1ouO0BKn6NjKiB1HlEZ/W/n0CHV5cZp921eAXCDzyNqD6ASNEMvfIe0q8tQmr1OrgYm5a36w5fYwrphlqkXn2LDjmVI/WtPmyUyOiVqr1B8695o2XX1yjFZ0VFRWhpaTFKVIQTWOPzzCTaknA6VKKUbCFlVIuem352C5yju6Fg6lRmdpsPY6gtZitHiruLD7RhhzQtWYXUgL6IVnmx5m9Popq6pd6nb+jEMeXlezH6X3/iMwy9s34q8wji7Lh291yPdFMDvHNWwOeK4fXB0zHy2ssw/t1nUd+pA/WZBzvoZrAidgKD/4RspYa26CCnU0yLmQgjlXZg/N9/j/FLHoOzWYbCi9q7HsfGD1Zhev1S+I4/3ho8oMJNUSpSlBhiLxLsAkMTSqW8Ce375Aj4WRV7Pqbv4WjA0nrAnMRgrJhcbBS4TLmMgVG27BkTvBdFsGjo6Rh91y3YUlHIPDD7CIvjxLH66mWWrsC8q36Pfr/5CXpf9xP6YQ8zvk2hfciOlMeBt4/4Hj449UeIiztscXI2rbTDh42vLURZ73YU6TJGGTQo6RqsHnosnrrwRhz53ivYzmc9wolcICdGKzHrtP6X7keKchlnZOLS0jX6avMu+yVmjT8RzewxX5oxqrcFuPxmzCgbgb4XnYuO559i2qPFk564pbryYNb9+alKGFEYp7sgQIksDiBsc2PLO7NRcehUMwSkfDr0Vkn0k63IHjoWTVSmLV2qmEgDrxc6XBTchJM95AWLwOMDD8JZMx6CjYjK93ORU/URWjctqtn3bcFytKEBKB0yFpWpKJwMuIMUbzvdgVo/RTjtQ7JNR7aZZVN5x+0JOB98GtnKEuD00SgI+WGv6MiYkoZn4UJjwW3JOOuSWPC3PtHiTqIk7kPGGYEzoX2D2RGMNPSeV52H/lvMjsZAGXWjGxXjD8cmW4Q0t2P97AVoaQii1pMgx1NGGC2JbJIccawu7GNGILTofbadurmkQIyVgZ/WsO7pWaj41tE0QeImmxk41McV3zvxLIz4zhmYtPhFdD5yKmpnv4VAeRGisTicqRiKeraHm2LRrTmKt084G2lPHE0UwU69usDTUocoY0pNC7alQ/zaBVfiw1/czAaRC9lBGsmNrfwEx/z9Jox++jZ0+eFpdA1s6DqwN+wbN7KRGaw7+gIEpo2B+7Dx6PZTGqM1T+HoNx7EQ1OORNeEB/VlPlrBd2DrqM8COulnZlCzbDHaDO5OgmnSh34auXvaTy7AqOdvx0F/uBYpOuXbw/WYtGwmpr7/AuKMXFKPzjCOdml1Kdq1rzKcRa3PLiGjRIHhJx2HzU8+A1v3jvQMxVzpVHbtg49h1SXX48iGVXi6y1B0jNK5daXIfS6zv7gj40eW7JuRu8+HqMYoghmFiaiiS7+1KItyclmGbB6lWGssv4SVaaa8Rsv72WNFFB9N4CgGTJLT1KP6DmyIekCjx+V0YfT1S+1XAvN6kc2UUVug2TNyAcuqpD+3jXldFD0vK1ckoGk/SYl4JMZnfaAjzA4pZFqDO4Ny1hEme9DfZodpoMCDmDtIIjkZ71o77/sQJ6M4yGEyVvpwEVUMxTyQSlDXurDF7cbJnyzCk217YtB116DDhWdQsmKZrIMs/lxZTwy4/RbY6mpQ89s72Ai9+eJGgOIY5f0Ya9boqV4AUWykf24SocFrN+NiDQX04nldzEptFMMw9ZWT3r8voVcuU4jRh9NrwmW8H3YKYSsUUzikd1gl1mZuggT1ULT02mbcXsjGUh8xj0ZT5CxrYllTfxF3jBzloahq7iLG8t3wJthw9qo7o02smJ8S4ycBhb+NBkKf3QvEvYx8mqn7AiigqIcV9pGYwk0f7q2Mh4wKiRDHynCKzjal5xdXIuF14JPLf4FDN61Hxhcm4WhjiQ8WXHINYi/8GxPXrMYrld1p+v3wU49o/P6/EWRcbLYoMvRXD6r/EK91HALf9KkY/48/UnwZfWhTWBKdshfEq21Hos/dv4SDcemmSy4ldxVQ3Khg/wshQY4rigVRdNsf4WW8vvzsSzG1Zj4ynlKjFsyLO1I9Sa8bHX56CVZ993q0O2066gIl1AOi6H8nlNHRrq3sgG6nH43V370OHS67kDQqyjnAVMMZyqqCXwf1k5TtW50HouSYaRh89dV4d/AoBJx+FvPfRUC1NpJqxoT3P8C71/8U9mfmYei2D+hg0yDJn1RQwDjZDAdpKNpDFhz70vNofPhJJLbUopIPOdIxM4mi1TzO/6NiKwsfc2jhj77R4zDWt+yqnyPZtAWOh1/FsLcfR4mMPY2GlpYoethL8/v7dECHC36It487AYN+cB62d+mGYsagDluM+k4kVjX/t0AcFiBPpJ10zOmTBnv2wdBLzsPbU09E+cUXwdOtJ5stV2wX2GgbdpNDLbTShxVfH3cww6nOmPrynZjRaRTKs3QZki64nKxo90f+bwC5TI56Im7H1B0L8MbkM5EM12Hagrf1RT7FMzIJVl7CXhznTGs/BeDgt15G9MMFWP6Lv+PQD15GuEVOFP1oVvB/EbIOqqSIC4esfAXvX/snJD9chKmkgeYnPGzznsK5F8eJb+mjUiwzCO0IYXGvPuj50P1wdSnEmsnnw89eCXrsNNUZ4/GL9rlxgf9V4GXI0Ezv20vPIcP4NJ1Io9tL9wM7mvD+t7+LESsXoLy80ugzCanI1lpJ7cVxGlJy86wgv7CiAIOe/jeWf+vbcAX85vv2qXjU+HaaA9V6EPPu1/9CCJJoWjui9XxphnOd//hTFFZVYNW3zsaw++9GWXmFGZ8UX8ll21Oz7004HmZ0hFY2yTjSOXUoht19N94deRzaTByGgmvOh5d6IOhlLEeZTsmv+V8I/jiFkLgnUg4ELjsblUcdhwUDxqPrTb9FyZFTrIFcjZJ8Svv2IpzG00RecR7jXBQwwC85bRraX3MxZgyajl4XXQTbBaeYWayQX5L/v1BOCYqXbSk33BeehsEX/hAz+o1Fm0u/j07nnQtHXBM+rYYy99HEvQiXTxGdRWyzlIpUHHjZRWh//ul4p+1gDL7uKmTOPB7+WIIBtZO6zkYia3YqCy2e/k8D6WCNgggzDTVoHli6DReegqE/uxwv9uiLsjO/hX7XXwM722B3aV8SawTHwD6atLdx2BNIEL3o0ExWLKK9/fAnf8S6J+/H0RsXYvZVNyH74NMopiUOU+dpmZaGsfW96v8kUAM9mRQ9Br1OICeXaubsEzGcDv6s9kNQdNyJGHHnrxBkziKtLNUDUmz7gQMSTsMtduqBtIY8jYUJYsUlN6P+oacwZeu7WPvbv6Hu9gcQpW9coMXM9PO8JOR/Emjy00G3IubywB1xoPTCk9Hr6svxcrcBKDj+cIy5/Vbet5MYVD0pm77ruw9R3B0OSDjdNJwq1ibhktDLHG6suvbXWHnPozhmxWuoefo1rLv89/CR0zQKpaUO/1mQhY+S0EJj1v53l6Hz6cdgVvfJqDznCAz9/W+t0V4aAzVWY2zSNprL3x98BlHV6Anlnj+UMa2gVbvds/ANf34Ia6+8AeNWvInYtu1YeuwZ5r0DuShxhwde6pJGfwYFDI6/SchoXoKhkz3jNd+VLg9nsCOTwPB//x2BHl3wer8TUHnjeRh2yY/M0LheEjEfzeCz8tkOIKUGDswbJBCZmD/0lyaabOykLguTmJ1+eAp6P3QL3hg0HploEGMXv4Fg2I4mt15PSiDhyqBDs+HXbxS0GiDqDCDpTKMsmTFLvcYvegHpgAOzekxHv4d+hhEX/YgEY14bg/sc0cyzufOB4HMLlWIFgY88nXJ60O7E4zHx9eeg3XLWP/cCDt2+BImkx0whar+QmoLPispXB1qCXxBnx5HzNhDPKZsXo/7NOXhvyndx8LzH0PbYU9ipVl7NBOwevn82OLCo7gHKbXxC6X8eGdacytBoNG7HrD5j0fY738Lw3/8MM0adhM5rtiHiTzKk+Wa5ThsFmUU7FZ1x8OLn8P6P/4gNDz+Iaatehb28GrY04wXeF1biOgOfE8XPTTixXFZI8adh1zQJw561J7U/UQyz+o2Cs1MvHPL6E5hz4SVwPfkSa2FOHkY98kEzwfsVghYLxZ12M/mccqTNaqTiw4/AgPtuwuuTTkZq21pMe38+w0SKJfHI2KPUfwGec8/vbMxnh8+ZnZDrKQmg6TEqPYfNC7OBPs391I+XIh5w45VOQzHuT79AxW9/iRqHTe4dRTdD0fjquS/pcJsPcbsQgiNqQ4frfoF+//g5/t2zH5IFTnLaUgbgHjg1UUCzb0fAtFyNNwT4/FT4Ahz3KZAvJkOFYaNSXvar67Hlpn9jGpVyrLkZCyafjCISVK/J7bmE6suC8b9Ycl0qgbHvPg6ny4/Zg6ej94Wno9Pvr6VUaF+6XOavCL4ArfcNCoZ12Ek02aihl91o3tl/feBUBDduxiHbZiNCoyHd81WB6lOHaZXnDlrHaWuXIvLeGrw9YBL6PXYzKn9zvRky0uecv2r4yjguD0LRRz2oN5mzdEkcW3fguaFT0f2cCzD45ouweNhkpLfX8x5Flm5AfrHe/kDSvXsedZL0rFZsOpBt2w1jFv4Lc678GZrufhmT570Ib+duVB0pRowMs5wOFOae/KrgKyfcnqA1K/ZkHC8OOxiuNpU4lK7LnIt+Cu8jM9BYlDbv8uulXsGnDYjqI7QeFiQdmbbrUxXauZXnKLntnBMx7o834OUJx6GlvganLJ5FSx+AXV+f+xrh6y1dQJpkHU4c/uFcFJRU4bn2gzDu5mtRcufP4KJHr08day2KtrIQMnlL1xq0wDpJoomuWliTRRzZUAbVd/0Go399KV5goO6tLMIpKxcwziw0LwJ/3fC1E84M6dANsDP8GvTU7Rh46QV4rrInyvqNw/C3X8JWipqGo/QymsRxX0ynlVPyFwtieq2SRiBagmHvvYDCrp3wavlY9Lr0+5j49EPIJunBMd4LmOmVrxe+EY5zmpEJNijiRumlF2LiKzOwZPgUrFv0Co5a9z6SXqd5z0FE2xev6Jth2kRPi242tffj8O2zsOaVmZgz4QyMmfkQul32A1pzvQVEr4POYtKmRf9fL3ztOm4vYG0SO/u2rXhu8BFoO2UMxjz6D7x75rdhe/09dqU+1KOPQ9KZ5W9POo2Q24E2TRnUnTAOh9x7Jxae/G2sm/8Bjps3C+m2pdR/5NZvOLL75gknoGcfI1G8VPAzxh0LW7QZ0+e8i40P343NP/81PPZiiqeWiWlnHCc84TAqbv0NenzrJMwYOBY2fwmOnPMcOcwOHwN6uTjaoOCbhK9fVPcBWuvmlTvCEOmIeU+jesxEPNepLcoOOQiD3noDTSSol85s1hFHLBJDv9kvouPwnphVNgClh07BkQtnIub2wqNwhR2gFZ7fOIjjvmnQp9+T2Vg2xYN/slH+2fSv57IvFnfNfnz3Xdl0Ip59fvgh2VkDxmXTsXB2w31/y74Y6J7d8ti/s8lMMptJpvXh8mzKfME8w/+6+mbhf4Rwe0GGFOD/hk0bszMq+2VfO/FbvLSIMeekM7NPVg3NNq7baLIZqivz/zD8z+i4PcEEuA5E6NNpFehb446BY1MNgi66H507Y8pr/0aYBsJjc1HvUfEZh/mb1Wl7wn8E4cybZIyr9PKayEHHA0t/8ycUhbPo8esreN8iklaOahjfItv/J5wZHJWt0OJGjdtpeExI6VPL+qhKliGXGTNjHq0M/x+xaHvAAQmnmybA3mcH06M353z/f1pRe6bvKky/NNStd2OsXHq9TFxlzXQIO5sJYi3KmWtlk+NmMuSOfJHmzASTlk+0LgX5lNaP/MdCjlkMqOE8zIuEGhhuBXu2zYCyG0ZU3/AOH7HazL87M/KH8uV6UWDy7lb+rlLz9Qh2pbYGKyxW3+0PDiytVimtII/gLkT3BqtSsY71qPIqbd+o5kHzJhGGnNFYDJFIGC2hkPmaVYTXLdE4moIRhOkPx/g7EomYF3xi0ZjZmi5IyY7HU4hG4kjyOhaNIpVKIZFMIsUAJJ5Km7PSdKTZISntTcU0fUxJ3yzTVLo6hWbbdFge/zyBlGKlW0QRT5v9q/SDz2hLM72Iadbq8DBvb9LVNPuhMr/0kJM+vbY7cChdA+h6c8vthkefqFCwRFnSTpRerw8eH91V3vP6PPDzvtflRqGH+Xj4/X54dQ54EfB4UVToRwHTCv1eFAT4u6CAvwNmA0mNzx8Y1EfqAbW41bip2ENJhgj6o2tzQdCN/CEwLL3z6tNgn0ynJB2GeESEmZhTxLUmp/OcnH9QC6vD0RSaGhpQU1eH2qYgNm2rQV1NLWrqG7A1FEVdfTMaGhsNI4XCUYTJHHofRyG6PopgOk4lshMsLcazOkvpGs9UnSaPdc5vCWgdfM6+x1RfLjl/bvVz36CpEZNjP7BHmXuf2XHCa+e1/ghyCTlS60rQ+q71V+NEPJtnTeLOR60zaWXq0P/80wSVa8rmYU+Rf0gLaTmVZc68RWdP9BRb6F1Ql8uBAJm6kAxaUlyIitJSVFSUobqsAO3LilBRWYm2FaUoLSpCeWkxr9ug0KsPmljFCYSSljKpDn06zsJD7Mt6KECtweIlZSH/7Ivp8hANB7F5ey3W8Vi7fiPWbNiGj9Zvwcebt2PzjjrEEtQYWtak6V19/sfJgwxj1xSJTZtkEsg82rHAQlXMbNjGohGvpUu0NYN+iz7KZjG1kLQQ1TeUNcuth/T1MaVbJmZXw0w5fNb0+T7PezDlHiBMmO1TQTWpRpNJF/s462sge6W3AktQ9oY8noL9zqEq3x6Fqt07k9ixmoe18ulav8Wo+mktaVRfyJ1Ra8y1skiIzZmpRuNLZzOP3tMQA6uzsmRaWgaxlLRzATVqdVkpundojx4d26Jnlw7o2bkDurStRMeqCmrgAPPuDSrKlk2Fs9q65+nXZ+PVeYsxe8EibNq6HZE4zYhGIlxeMhVzO8RI6myhl3v6/zJYPZQ7i1DmtB9gNymD8pnz7rl1pQjo/xawVbk2G0aW1pCPko2ZdDcJ0btDBxw0tC8OnzgKhx0yFk59yjVOB6M2lsahZ3wfqzbXwk4m06Jso6bIdDbzfbA0C7UIZkiZZ7z/Q2A+d5P7vS8wOx5prEFkUMa9zvxBbZDnKyUp/jExEC+UnqIV0K68/1chzyMO6MPKvJZpEAGiQQzv3REvP/R3FBtaZOPZmlAKh555AT7cVGs0m/HhDNlEJJ6+BjAIqqPVCa06Qr8s1L9ZyNLd1g4BsqH6drmc/lQsQpqlUEyfpqqkkL5OIaqqqlBUVEDn32V801AwjFr6sVu2b8OWxhDCsQTJ5mQw4KPboH1gaa7kC1OQLQH+5lu3U2GQzoa++WtZL/5ufV+Qv/4ioBJcGW3XZIN2iDbuQjyEsX264OUH/o4i2n/yV4pMl8SUMy8i09VZTGeCBxaQpW2nL3TgtVr7YRU1lETPMGJk2Ggaueuw7ivCM2cSwaZveDLZ8ju+OdAeIOlohDKawkGjhuCsE4/ExDFD0YkMZ3l72rhAKBM7/sjQjDiJaw5ZtkFi7TBB1aZttZjx5hzc/9QLWLzyE8BbwA4mAyrvNwasTKgKN5k8mT4du9Geh/DW4bSCN8N4X5L22jbNLBAk/2iHMHs8iFF9u+D5h25HkRYcZenR7aCmm3LWhVi+kUzn9phKtZeHCMxfLIYPElERXynMYPDVYga7LU6cGYnSLzQ7y9k9SCdo02MtDNntGNq3ByYPG4hRwwejR+eOKCsuRmGBH27TSWx5JoFQLIP6lqD5dvWcRcvw5oIl7KyPUdccooX3wOUsIL2kddnxOXNvgSTVws9EjvsBBxuv3X3y/7Rfk8EgxatYHEcO7YzfXXMJ+vTqjTQdZhHfoCgczWF6SAmfCtpJyKLaLvz0Wdw35i7E1Tfcgg/XR2BjNJh0kD4MOhyxJJnc0ghJ856rmqG69gfqEaMtmJf12PUlAQVtogVxTIdJ0jjKi/wYO6gfJpDuo4cOQIeqMpSWlqCEEWh+CCdJZgxGY2ZUYT2DwznzF+KtBcvw3qpNCKfiyHip/Z2aYaQykK1MshYqiJ1vIwlfldTqLBCdFcGa/iHoW7Wj+3bGSw/8FcVOg/v+mI4P5qNGSUCOpK1BUZHN6WPHtQCRZhw8rA8u/s4ZOHTCKBSQkHoVVCNYFkLaOyoNl5aZtC4mQf2gBZ0sLUu/R68gSDvqkQXLPsDt/3wcT782BxkSIKMP8Roi867wpCnUk/p+4/5A+z7qMw9mOIZXNmpdR6QJ5x43DTdddTGKAj4GZ2Ro1m1azo4xTd4N9krYDXZnOtJMi69IR23LqG/xbqltxg+u+hVmkgltxeW8Z80WmC7UUIdAnbtfUG6rQ4WNJ5Ug3hE4U1EcMWUifvztUzB6yEBrpE0ajYy5S1koOJR2tjSaobf6VqTkXb0TmReXSDKNN96dhzv++Rjeem8ZMv4iZGkFDQ0VyeoBQp4iecYTmD3PcjgKPjfT6U0bIayVHtZ7ndJuPLFifTIjGwqi1JXGDVdeirNPOBIB7QVgJFCdYCZijMnaHVRAnrh7ENm0vtWZoMFavUD54uwluOSXN2P99gbYAwW8T4yk+aiZtHXWpwLLsbF3hZbeXk1FIhjetxuevPN35gvZTCB91Bn7YlwhkUcoR+l9gO7kFkHyl8V0uwPLMHTxYM6KT3DKBVdgC90aePQJZ7YjlTSCnbbU676BRWquUOzjpDlMtjShU1Ux/njdZTia0aFE0WIl1iWtl0dbJ1XPs3rUKkGgm/kjBxoCM8NLxENv7pEmYWa/5+mZ+Pkf/owQLYPD4TcCKdZKs2+MSdaxE/bPdPtpYR6URa9b6FCX2ShVKbiTMXhjQfzpmh9hx6JX8INTptO4xs2uyJIkPWeIyV/6qI1YT4fKsMrMgzXCv/OfUYk88mcedjKWKxnCkaP7Yt2rD+P5v92I9u44G9PCRlOH2clwrdu8J7CYrPZLE8HD9bj8rKPwzqN/QVuaoATNSFJaVc8bX0aH6tVfdY+lt/Ld9GmgxyVi1rNq+a42Wwc1uDKyU8f164alLz6E6WN6U6XsoOtAI2yEZl9Mvwv0JRF9m9+eCKPaGcHzd96A9bMew7HjBlNzR1i0PMoc9oZ+xIdnaR7ZG61qN+NvO8HCWn2bxxPCIxvgQbNqXJaE6dcfnjgNjfNn4K9XXGg2dqAmMM/nGU5X5thfP+TgwExnfCi9dMYuy2ipaQbJZD2G9azE6lcew0WnHGOxF2tz0PzZNKyQYxh1maJAHVb35Ttld8gp+p1HDv1WB4nt8tEsSwtncdSEEfj4rWdxypSxyISDvE39wmzK2RoUrecPhlB0d2pw4elH4iYSzkc05Vc6ibOTTr5eNcgLizASCBfhLmYSG30eyLd318GyiKcCZGmHsgIfnrrtNzhh9AC4wg16bRgpai/VYtVk6QozlcYERcGyMKnwDpwxfSLWvvUcjhoziqSmPXHynja1Jn2kxyzsBfqlciyWkte9d4ertl14WoyqQ89KCBxwktGFmTa7ufC0o7D+lX9gTLdiY9ZtZkJAgRgVEaXKlSIOxkX4dHrtjcMeIBOZtrlM2C9mytJvO2TEYLzwwD9QXV6a43gLx12NzYNS9k79/KAypI3y5aVJwAzuu+l6/PicE5FtrlWmvWpSB1sHuzwWxoSRw/Gzn1yUu2vhbZkbwacT6asF1mMq1JdiXPjl1VeSjmVIJa2NbnfhQRYgcypKNsxH5sqwnZeeexzu+e3PzHKb1nkNfayLPUD3Wh+fF1o9Z05pVDMgeeHBf2Ay+SDT0mAYX3TWW/76yMyBtN0BmI6ah2pW29dKC2eTQQzu1QEP33wjSt1uEoLq/ABR41cChpr5hvOCjcxmtFNKAn+49AKcOmks9ME+bc+gV+XESAI9Zh1pszXXWccfhUq/l1pDLoDJkgOR4QCU+grA0kIKvfIskkHvLh1x2klH04pFeSl6CjeZQeaioDsddrjs7NRoC447bBJuuvRHRuPY5MwbX1l5LcHRbOTXDxTgdBbFbifu//1VGNa7I7KJiFFK2gZbr4urXfuDAzAdCUQn3fgqDMU9zjgu+c7paFtSxPbGjOYxGvDrBvlaYhSCIsEsNa/NLqa3mamWn1z4XRQVFZqxQH3y19hagXpC6NHPbF9ajHGD+kp2jGSKMOqubx4sxhOO2QxNElOG9e9nvqllBqUlOHlVYYI3ikw8hjZlBbj0h+cYc2vu6h6d/BTpL6YzTGx80q8fbC5yRDqODuSDS887A14jPyQ06WxPa5BICbk27AMOwDFsDiUto05iw7u3q8LBI4Zat+gPWd4OwThUqsjUbs7y/fKHNu8Usyh417CCdd7pQeTSdh2WB2UR0xzEn7En/4lZtK6B/yRZxtwCfbt3xIQR/ZCJ07/jfTncOvSgxrP08nKJ34MCfS2IYN3TICU1hdEYwp+YkAnMofa2PkzaPtL3OvbMs/u1xeSsx6SzZbnhkUqaqwKvgxGscNLwEvOZQXm2mBGvTO+EwQMwoGM75mZZKoP3tRDCQbzzDGcG8g3N8vTbdSiXaKvfFkPkaGsOPs5/lhjqKg9Wvt3zsgzSlTqY6VkcMnIItXV7wx/C3aEApHUR+4ADDJmwEjKXlsKkoyFMHtkfT97+K5T4VLA+/kC9QWlTvtZgNaM1iFB5EJsJ9Izy8ayhBIEpJkcUc1tnHmIIw9QCkyn3KH+bsSU7vv/bv+Deh56Cw19ENe+xGFIdqwFlEqRvuwrcdesN5ksGkTC1NLVikkc0wSPJI5ZAIqn9CK31dtr8S+vtksmk8assf5Ko5tLT+qB4axAqzKOvITjN8AuFipKv6M6k8XC57PDTj9NGFV4XnXO3F3a3D8vXbcF1v7sVLXSKNHNhxhSNb+QyZWYaanDJt0/BLT+9MNf6HN120tmij8bcbFrhY4D3TDbRO/fbgO6LxkrIHSbwy4Pu5cvYG5RTQu+QIFHbNsWSOOHiq/HGgg+BAvr4SbU5z7pWNP45x+nYYGoF0TsbYgAxvC+euuO3KPUTKfpT1riWGi/JyyGqNpoHdOR+m/BR+SzJ/jRQN8bpL6jztegyHE2ioakFTc3NaAkF0dISRDAa4RFHSziKZrM2L0LGSeO9D9Zgy7btVP3WAKZiMQsv00hzaDjHaBEipsFfoyMkNPytTlOLLZSta4FxIU0f8Z7aYhKts1nxrPu8NCZR4aXy5Z/VJfEwecy1ElSrxSTCxQiHMZUypfJG+Ze+srSc9sSzET+N4RU50igtoLB7bPB5vPCQef0eH0oKClFWXIKysjJUUKBKi30oo+YsLS5CeUkJigsLUFTgNUGLi4zvJo6fzlJ5ELa5YzeBF33YHrVTASRxbibTHX/Rz/DGotWweQvZArbO4M88X5zpxDMkADt77MCeePrvv0EVGyIEZDJVtBpBg2GOWCKJxpYwtu6owY6aGmyvbcT6HfXYvHkrdjCtwTAQGYfaJhKPI0FNoy8JaTrKdJrmX6kpZALtDNXVUUbtO9UhebbIMy/PQoBEMdiKRvwnbaTJ7DypDIiRrB/KtDuYNuYZct+gO+KrLwPWXHbODrQuiwmSS8stIO0p0GqPxjetmRZZmwQcvJc0msyiu2ijlcy60rVhCVoNbYBqFlWSMdJ6mU7ugYB5zXdDJYhkGH2+2ed2GQYuKihAaUkxGbgA7avK0b5dO3RoV43KilK0b9MGbasqzapkt9Ohyc6dPdAQiZLprsbbi1bB5SuiT0dLQDOfNnha7P35ZyRMT9K8JhK03e1w3WUXoG7LVixbsgSrP9mEddtq0RCKmSXmhmlYmTV2Q7RkmtX5mh9lOYY8IlSeAchUhhDGr8qBNECuQ6QxVKTpJj5veILqUONdIrDxLUwnWr6ieczgq/ws13SdlZbXcIZxTKKe2nVInVndtwta/7Zg75TWcKCFEeZVLIIZq8vhrRIVdWpuO8N2WV4ZAyIyjPlavBbHmlzqLJlcq4xcI8wdMbI5M0m3tYRegmpUtNrOfrDoxcPJeg2Ncg/ozGeUpFKU1wwxmaEw3mCdxv3RkeJv+scORxTFHjfalJaiqktXfPjJZtSHGH3b6Q6ojUTG2hnpC2k6S940yat5SYO8JEuaSNgSaTNHSYSEotXwXMeZDrBStQNRPskk63f+4LW+nJBL3g0szULG0ucndmYwLEKw/po69c+axOQ1zwaIm4gqYCZNk+U72RS7szxe87fWyqm9u0H+eZ1Mx7Z6aB+w911TUysQW7fKtecDbKTFuLnnDAFaHSZ/KwEVKH+rR/ZcPmUVp2f5gxf2lI/9JWbQtYWNJYi61n/2lU3DHrzO18/nlC8PtAnmbNyFfYLyi5ZfUNMZbmfZ1sQwU1SRmIS/TaUmCLAaIO1m8hlE9awQB/QRF/MVfTZCLKH7xo8yyLMuOdC60h91jFqoIq0/ZAiSOj8IJeIY6cuddW3w1OBD7lo4mXT9tvAHIvpD0HM6G7nmb/pYag/xyxNf6eaFGyPtJqtJF1NYX4XNXQt4SrMMvWwjJz6f3DqP/urSaJ+d9Vv3DOQzSDOZtuhCwN+im87Ch/mcGppgmlkupqy8Z2iZYwCj0flT/aAfVl/wrEv+sTv0iXRNipkEPcLb1m9LA2pXGBlQ/tajum8ezikO1md+WY8a2Jv5VLqQ+4JMt3MuNAf5CuQ3CaxrS/PppxA0yp335WhnGOmZFosRduLGPOxARXnyJ9xeO1x+Dx1kN/0GPwq9cpALUFZUSIe4GG19BWjn5+/SYvi8dIiJk1bdaYmOtvmia0Jfgz4P/Q03y5Q/46BmttMlAH3RJM/OEBmbKGgIQlpbnZJisGLeBtN1QiE//Us9QwaSW2CYku1IMYLVc0Jfb5FZnZfr6BxpdE8WQO8PmHQDLIEM4mC6JugzvoBxPfRGmL69L7/TQeSdpIEi3KSH5pR+k83L6Jv5zLAQaaiIWm+1aSlSiHUrcjYvNbHyJOtviadR39SMxqYm1DDgamoJoSkUNoFWcySMpnAYEbYrEYsjFbUhHmewpn6xsM61gXgLd7GUg/1Pn0/KxU7cJVDqQr1DazIbH5Hnne3cEw7AdJlsPFsbSmPS2T/Eig0W02nwVC9oaJJ6p08nphHBjRaxCK9X5XxeL0oDfjqabeh4VqFzRzqgbUoYbHgY5QZ4+FHtd8PBACNW34BEYzMyPJKMStMNzUg3NsJRV4tksIUEiSHLaFSHg7/tjGLtZAjSCVFqOn3IVvhoCkj+kaI6hxEKF2I2v9FOujbvCQlXRsKGB0g0fXbL8nNEZotYRlDML2aVpuOVGFZpZhFpLq+VRxExich2S9AkdNrYVGA6RE/r27O80LVuWcuzdJMHS8mbe/l0SmcNumuu9dtP0uqTrPKphKvwEeOZSFD/WaeXQqI0dbv8Qu1GZFYm86xKvcRbzGxjv2Q8HqQpzO7CQjh8PrgoyKnKIqBNBZyMbt08nIxwnSVF8FaUm72wmsiYOyJJ+mhBsxJ6w5ZarGMQuL22DjUNjQgGIwwAKZz6PqU0rOpl/SYAzGlc+Z7S2uIf428mQhjVpxNe3qnpMtFssMGGkd+7CKvXbwUSTLTF4C10oX3bDhjSsxuG9euFnh3ao3MZQ3BKD2rqYNteh9SGzQhv2ohQYy1iNQ2wNYdhZ1Bhj5MZcpQXTi6N6YkYRM68U2oITYml5JKWSNoK6ODSYSYTZ6nJkh4H7CSWM8BQvyAAf6AU7oISgMyd4bWtJABHoQ/OAj8jJo91FAYoBGRulmGnxrTzt01jYU7+phaR6ZN2Mj6oOFFBjMUZ1pmax/zWsRP0W4fBmAe5Yifk81mMZF2zDAP5Z3IgQaUAmCTRxQiEOsayCHoNM03toSGdLKPNDIUpraVOpGOWGkra19JSESRCTUjFkkiFo8g0sy+00LUljAyvY8EQUi11SFC7pSNxpjG4i8bZH2k4WYfNjC2KaSW80mJya/iP7TdjkcQnSQ0XJ63E9GnTeaRtIABPoBDFZRUoJHOmuneGq0NbZMtLYa+uRJ3HhfX19WTOHVi+6iMs2PwJtqzbQRxtSFJTIhbFwf1640UyncfPPk+l01kNlr48Zw4q2anV1EjZTzYiMm8psHw9mmrW8Zkm+MnYxUk7/Ow06Qx9MT9Erk3JEZLfyU7WNyUdZEwvtZ63U3t4q6sQIJL29tUorKyAq6SUEkczWkTG8Xkp1vId5NSKGOwEdY7ez4zLLEYN4aIkZLiliVYyajRhsimIFDWlnebDRo2YYRrYIc6IzKgGbWmG+Hxa7aCWVIcZ88myZSZtJH6W9zRHawYy5Yvx0PetpXHEGYrcLN/UAsOLzG6eIYhvTFbzm/qPTK1EE/WJgcVfJoy0tJQZwsibXhXKPJZ5ZcfrWV67XBQS5jXb3fOQANl4ttP8Ko9HFsjvQ6a0HE6d2Ve24kIeBfDSDfEwzV8k7UUBpYWxUbMZ+jolYKwzj7AgHQbY53EyaoLnFJVFsrYekdoGRGl1Uju2IEkNl9q0DUkqkzStUkajE0TeuEXsLzXT7nCZ/tfHt82O22yvcMh26Qxf9+4oGNwf7gE90EiXoaY5iInjx8Gl6b44qetkJa8e/20UvP8RSqmS9SHBKO161BZXhEytE4C9Wzt4BvWFt1d3VHbrgaLOPEraUFWXkeFMU+jtkzObmxCqrUHT1u2I7ahBZusOODbWItjQhFgzTSilMkmfIxmkdEZzzAEyEP0pdgGLssNDKdTKPQWk7BoSjM6rUePqTDED/7FT1U6LUXjLOOEWbRXp6izLm7tNsJjImLLcoU3edZbc+MnnWpqjPPsCwzw7hytaAZ/VQ9IYlEEDKmNnObnylSDHX+m5y51gcOBZfrTeKVB+c7S6Z55j/frwoy40GG3aqcNkYvt4uEUrukdJMjpFjX2pBbAUKl5r2ZldH4h00xWhFXEW81xahAzP7rIiFFeUwN2mPRztO6OgqgIBukneymKATG1xLoHlpOtjCG2vQXjtWrSsXosoj+CHH5r+tlEBFFBDe1iXi0yo93C3UIu3jByIEx+5B5mSYq3azmZtdEDnHXMWUqtXo6mkAN2+dQbaHj4ZZf26UpJKTV0RSkLDmk8Q/WAl4h+vRWjNGoQ2b0OCahWRIE1DBm67nHybWaemPYTljBriUcuY8R+Ww9v6a8ys+UQ8pV37nYuQJo0/THBiZTSQJfNrRx2TbphL/kKOCKa75efJy7FAHbQn6PU/lahOEuRLzzNmngE/FXL1fhqIpTU01Lpcc+Yh4RHqyVbl66epm8c+S22VV2CKIw6kcu7KetiM3ZH7xHBsAdNEG55Yocq13kJT9Mp7vKEhLWlj6l0+axJMVcYxUGeZleJUBnxau5SbefOsQ69H8DY1ME2pq6wAvi7t4ezbDZ5+3eGj6azq3RP+4gqVgnRLEHXvL0HDzNdRf9+T8ETTaBk1EJMf+QfiZHLWS66ra8bs48+H+4NlaGxfilEP3Y2ifj3w+gUXI/bMqyi0ORkh8mCD5BuZbiZ+eSn8//DfA4YveRgrxM6X0KSoVGJk0zgFP0ZtXHrEFEz4xy2oW7kFi874PgKbtyAxfgyZ7l6ghNrVME0r5pHPY5fTSS3uao4j4PLC4/OTwz109mXNycliOJ7/P8P9d4JRqjrnDg19+bSTvcuHIq2/bIpolTts9JkVwJjd6/lQPr/FdIS85jKDvzx08pDDXClriMI418ynhXryTayByf8P/21gXAKexQvm4IVMuxhJi2jFZNoI2ozX0owrr9womXT91qEgxPwSE2m5sTZBNr5NLk2FyRnUOc+Y0nSmMh7/H/67QF2e54c8L+T5Rjta6lr+sVxg8YdZws6zLKOAP3NvW4pLpdV4iJPNHYLSVLC+yqKz7ilC02GcY15rPE5fLVU0mc4lmjy8ZypV0MnfQvLTjgPBgZ7X8f/hmwGRWrygozWoj5SkQ/2ha4FZzKA069JA699fCJLUlVpu4yV36VDUoy3hxaiqWFKxB37/H/7L4UsxnZjZQ/2Zph2uH9AeTX2qjZNZErMbbScv0JuyZh1agxl4bXXI2iusN0MiXxDyz39aGZq2ytf3dUHrsr9sez4LfBN1fB3wpZhOD8fpJIbblGD4dZdh6FU/QrTIg4gtjRYPEPJYH8rId4Uhj5hMB5kgf2gmwlogIDZlbmbUPKrJZw7m43nns/s4NE64s4x98JVmA1S/yWvq3Eem/YAx8Tzr+LTONitTcpBfpWzy69gjvzFHvL/nsU/k9wDWzrz8Ifox/6fVYSBXrtmLRmXr2BNy93be31eerxBsiWwq66xvxuzjzocrN043+qG7UdKrBxac/n0k3p0Pt9ezk3FagzraUV0M/ylHo7lzXxaWQtGmVWh48hkUb4mxoXY0emNmfK8p40LBoGGoOHwqSgb3hL9tKdI+j9kGNrZxG+pefAORZ15BZShO85zC5mInupx5KlzduyNhi8Idz8CV9CGt1bcuMrM3CVdYHqkTcb8NnlAzmu98CtktW+B281orM8hoQa3iSDuMmXdOHAHflEP4jB2peCNq7n8c9m01KE1pzUrWOL35biP7mkUAiWwaBUWFqDz5WNT07gpfzIH4M7OQnDsb8aKo+dZkeUsAgZgPDf4QPNEM7N06wXXWsYhUFLNuRnTvzEPk2ZfgsevjPUSkogDF3z4O8coqEtELe1r1p2CPBeHctB2Ztdux9YMP4dq+FZUeGxq8abhJP0/cZfbtTxY5UHXSyQj2GUzZScHbuA6xR2cgu64BcV8SzpQHZcSj0ReDb/JYJKdOpzPvgScThGfG62iavdBaCEZhTzidaDN+HKKHTUDM6UNJcwTp117E1sXLUUDczYoyEkUzQZag6Lch0V6g5Hg8Ds/4kRj9yF9Rv2YzlpxxATzbtyE+bjSmPHwvbBqns7J/MdBsQvPmbYhu3YHxZxyHcScfg/olK5CobUSExJJvp4nuzLdOwfS17+CgmXfA08WFj355I96bfirmTD0J60//CSJvv4vOg3shXcjy3HG0ZKPo0q8XOnRqh/p5c9D43Ew0P/kiEKnHgHOPQO+jD0LzypWof/4lRF9+DYVrN8Jd14xgbQ1sLk0UZQwDacVGeZRHLAtHlJ1aXY5+35qGrsdPwvCLvodhN90Al6+U2jZFjSyKEl8eIqzcA7IDRKIk27OWOPZiB/b+zvEY/Pwd6H7X7ykIZShpcCPmoGb3R8wQU8rvwvZ1GxFZ8CHGHH8sPIkk1j7/ull2Zc9EeU4juqUOTUs3YPjxJ2DIcYch+d5C1NzyF2y5534Em+rR+bc/xuSVb2HcB7OwY9QoRMjQ6ZTYRKtoqLFrWtDw8XoMO/FQjDn9GMRUHmng5L2ChM1EjxEKniuZwdb5y9B7yACMP/tEVLepwvq5i1BAwXUnMmQqfSzHjpVLl6Bb364Ye/Yp6NClCpvnLTEfntXXh0SHT+GxLwxfiukkBF4i7gwlTECRoFn1xFIoSNoQp1mVFvB4/Ohx0gnI+osQ3liD1X98GEULV6FTOIKqcAvc9VsQ++cT2Hj1b1BCjeukifB7/QgufB8fX/V7FP97FqpfXwbX7A8R2bCBFdKkUNrT738E15z3YZ+3CLX/eASNf34YnaJZFMc1xWOnaXcgRKZP0MxvcyWQGjkQI2+8GFtffRfPDD0RDa8tQdUhh6DvdZegjrjrfVPTJvGeXTMvJA39UY05+ci8XmpLzQzXL1iKTc++gerjj8CE1S8jdcJhiGgVB7WG9FXMSS1L7RFoilGVJOEORVGiVagsOM0eTDHK92qGR1t0uFykkQ3Blnq4t25F2+01SD8yA3N/eC0y9TXwdGiLdgN7ozhCrZ6NI+KMGQYoJDN44imE2AMK2AKRBBmJjSXtPNr6jHkipL3oUEiapMj4xiZENZ0INBOPmNdBLUe3g4LiZp9pRYvK1nSZhNXJtrceFfgqh8e+FNPlQa6E8TN4NvSlrxFIWo2ORIJYfN2vEPnkEzg7dcahbz2Bdi/cjR2HTUK9zYd4hI1Lx+lzkVgsgMaQ2sGGohTNCctOOhOIuWgyqDEDZCgTqycc8EU0xEPzzo718/mYL4V6Vhp1ya/jg8wXIPF8kRQchV4MuP03iK6pw2oyd6fgFnx8+XVIbdqMqjNPQPW3T0PQLMciQRSNa0qHzKEO1biTxiv1sV0npd8bacHKc36Et084D3F24oQ7b8HQf92B9dSiYeKioSKZZLke6ikWYzSPJuhTdg+Z02VMd8xFBsrEec16qtog3H8QYhMmou3NV2Hqo7di6/ZNePmk76Dpb/+Cw+ekNtWriV6jwSOsRMziYdn0NNhem2Ey4RnlWZ9CFMPotzhJQ1/sFqPB/ewXWmtTjj7omWCj5e1KoxlQebwnMmvBgPKJBkw2zGLM7ZcElfOFgbiYQEHI5xGSmco3RC+X6PsHRUtXY8mo47Fo6HRs+N3f4OvcHgc99BccvnUpxm94F93/+WfEBw9nx1P6bA5TplZ0mDOoDWjGoy6tAxPptDZOzJhG2E1pp6bIkFGKtcGgepcSX0glo33bmugbbiwsRNff/Rb+TtWY/9Zs2A6ZjOx5Z2DrpAFYNPdd2OmD9P/5T1ByxEQ0xSLsMGpaqgUZM29a77tpyZPMNf0fFm+nhimkCU3Nn4+3hx+JrX97EG2mTMBRC19DyXe+h0hLlv5kEmGtBUuljQ/a7NECCE0J6V0SnqlNNHqfUU9TMw7vNxAjxo1C5y4d4UykEaTL0qV/Pxz+4N/R7tYbsb2gzEzDh11xKnpalrQLMTcFzkbJI15Rm4t4e0kHugkiAalvpyb1JJ10cVxkeiuIMgsD2B59XUc46C0/8ZB2CdCCCEGSboDW02lZvNqeZvnC3ZeUVrXTv7QWFHwZEK98KZD0mDHh3G8ts7GWASlBNMmiQFGWJ4VY42Zs//u9WD3yeLxeMgRPHHQ41s95E7bpEzH4pX9g9Ov/RHPbYmTYWfq2nJNMm2ahWvCp8vT9OqlTI4k53e/kRczuRLPXBjc1m/LWB2Ri3aAiQfuzj0fXE6Zh21NPorSuBt3KS9ChIIA+haXwfbAWm15+A/YCF/r/4Qq4+vRAPCZmJsFN3eBvSTrdBfqKCizibFQTVXAhzU9lPIYlN/wBrx1+Jmxr1mPAb6/AmLkPob53e4gftJZNW7yV0qc02ofdJcGU1uN/a1EpheOjmTPx/v334ZNH/4W6X/8FKw46E88POpLuyCZ0PudYTHn0T/D6GXwEk8QjQW3spOXXKhEyiixCygsXNXXKGWa74+b7ylr1GKVQashKH4AVaIlTjKpRGlGcIxIqwBJOFltKo1NRpPUKJF0SRwpxCm6cmlWRbSlNdZswf5ucXxy+NNNJqig7hvvNps6kpjZ41iCxdqHU+4+NGhIhQxRTAxXR3HkYZATIGD0+3o7w9MvQdOtjKGQUV0AfpqxTB4QpWfKNXHymKKG1bgr52WWSRpoHfchV0uuh7+jjfQ81XIDSb741QQkgnZCixik89GAMue4HWPXs86i5+Fdw/eNfqL/3IWz/56NooR+YufNJLPnRL9Dw6luMpjthyE3XoZ5M6Y0Sdwc7lkxRFCMeLF9tc7AuB3+72GvS5tIAHRklF72/Ai8echyW3PxXFPfqjuPffgodr/mhecPMQTMrjaHv4ceIs+gVZ+enPLJtLCNsuSJy6qVhM2RCL/3RTE0t4pu3kqrU+IzOm6hhomJ89ngh2x3YwSiTvnTG44ZrfH80UeOXRVgT6V8RdaA8TG1NoWssZlll+m4rmSW39EqHXCAxmlwigRlG0llanYdWFgeoKYtlo2k9an0ObJZlcVsM/GXgSzGd8E1JXAr0eh/J43Mj6/MiTiYzLztLisrLMXLe0+j4z5sQPm4aNvXsjm1FldhWXo01EwfD/fQf0PWSk5Cspw9z2dXYsXAxythBHkZeCkSayKAJMkCE/BZiw7Wk3V4YQLKY/g1rlQ+oF5KdGvYQT2r/Yy3nPmQEBt15I+oZ5a29+jYSUp89lfzKwGiBo1zrBAKJBGb/9o+Ir9qM0vETMPJv12Mb62ETSB2aej4nkyMTb/eRXKxfg+FhBgHSiLonGrR3uJH61V/wzIhj0LJkPdpPGA+Hn7Gvtqogg8bZhjjzmYVhTjeCIpiddPMWwTP1YMSpjWumTUDLkVNReM0PcOTS51A2ZRy2Pf8Klh/xY7Td0gi9pOWm958KOBFcswJLfnULEGxG/7NPwLin78XWCQdRaDpjXWkbLBrSDdmfn4ej3ngchd27Gj+XVGWfsP1siyyI/DVF+iBdnFrJTXB074KSC84Bzjwe6WMPQ+aIqXCeegT63XINxvz1N4iUFZql7V8Gvtw4nXyDkiJUHTMNyXbtGACQqBs3Y8PMV5AIxthEdhq1Qbh/b/SYOAblg3vAVloMu78QXpqDxKYGbFiyDBtenwn32q2ocvrZiWRk6kktAlVELNCQRqZNOSpPOBLJ0gJqhDSj3iZsef41JGobEPPoTfgsiuhLqWPbDhwE7+QJqPdn0KYujugTr2Mjo2RpE5lt+T0aLNUq3Sj9oOL27VBy2BQkKouQpUlx1Leg+bGZiNXXI0L/rdAXQIcjpyPUqZxaN4Pg4uXY+u4cU5ak1ssC06zXwwizye1FhJqyYnA/9L3q29jOaHfDH++Bn8yatKUY3Djg8hag4uQjEG1fASokBgTayiwBG/GLxRKoW78BoaUfI7NpB/meESmZzZcMm8Ahk/XTlVBgxWcYUDW5yewTh6MHtXq7Ht3gDFAoYxlEP9qE5W/Owo63lmDg4YfD1b0KEV8MmZfeRf17HyBNTeuKZ+Gm71cybAg8U0ZSsGSKLeukcTm5N9LUlCsG4jF88NTLcG2th76FY8XIu4N667OM030pphMIMTuPUG5BK4NIs4wlRumWs6wIUrMOYbfTLJmWKWQKoy062cwToKl0S/qo55PyVYS50fnyHWiWqerlq7novyiwYDhh0kgTq0Je21mmi76NAgze5B+Z2ZxGYxpvsyxyM7Mr6DAj7+w0M+Zl8mdNpKeoTpFehMTX0nHd0Vij/LEAVV6Cvo2iRLqnNPvWdQvbrTJkIuWWhxk0mHLoS4VYjvFpiUSa2luLH0Qr0cX4eGIiViIhkLkW4yq28LBumQkJUEommuhqOb2EJML68nldrMNPvLz6GD99POnuRlVOPLTkn2QydBADaecttVvDPwmWGdOWEnxOS/SjRCTJiv1JMjLbIddFOAlfUVgBoaiRH1Yy/vo+QMlf++CwQEixZexSNppqOuR1EGl2QlqGxE5JpFlk58TYm9opoIREKqO28JMRXaSKNqrWG0hgBCYCGMeXBHJQu8mpLY5bjCGG88n3EZHZiR46N14yrIju5v0UfcAwGUQ+h8a+9IwIlRRObgUZIpYVhWpZglwTKgwyEJ91uPibvhFNND03Bgl2HmkUMJIsZh16vzbsVSSXoJNN55wMSzbiMxn6T3KwiTM7WK8BVlF1FUf4DDtKrxQG2MFZB6M/PlegMTQyQMiVRBOd0agQcGioJmXWmLmpVXysV22XFpXlELO7iE+cJjHCNmpVTyEZvjhmZ362xKSnSfckWsj55XHR2GHKy9K5dWTpI9ICFLKdBeQih5ac00fzswwpgzjboWBCdHRQ6yVYR5L46aMtPtLYQw7T+67aaFy4K+L9svClmE6SEw54sK19CSJFBQjYC+GL0cdy+9BE2x8tKyYv+eGkz+UX87j92NCuEKs6lfJ+OZK+cjTS/wgV+th4Lf4jE1Cis1RNidIS1NGp31xRjiD9J30aoMWtBms03YE6OtBrOpZjQ3UbxIrKKb0knghNRovS59taXYyNVWWIFreB11uFuooCMouHjjF9M5bvJvGjZUVY06kYNRVlqGvbhr6QHw3UEHaKuYYN6opdrJP+oreQRxkSBdWobdMG20sKsY33t7kd2Er/qoVajP3EjvZiI9tXywjcw3ZrADjEfFGWEfe76W+VIlFYBn+2gHTSnvNuNJcUo7GiFGFG05HyKvq7xNvpwg4eCZeHjEFzTM1nXq4m8yfiLmzlvUhVWxR27g137/5o6NUZQdLKTydYAa2GkxhtGb9YK3/gCKChtBwfdajCBmqaKBnIw4yKarUju5jdyXpayMA7SgPYXlWNxrI2aC6uQEtJJXEspVtTYr7pIa1rLMWXgC/HdDKrxGL4Lb/A2Cf/hroyN+L05exD+mLS7EdQfObhiNKp9yUYCVH6G2Mx9Pr1pTji3SdQcuaxdPZHwX/WMeh00BiEGKZrFiNJtb8lFYf9iIk4at4MTF/yErqdfBSy4ShNtKbWbGhIpdDz++fg1Pdm4rj3XkRkRH/4QlFGmjS78RQSndviKEaQg+/4JVJTRwGTx6D9+afCXl2FBBmuhZpweyaOglOm45RFL6MN/SuUlaHbeadg8gdPo/SWi7GdwUQJbautmdw0dTjGrXweJZeey8CoGu3OOA6T17yMkQ/fhlK7OttO5qOm9bow4oGbMOTZv2BjiZd+EP1MaqQsI9RUp7aYOusR9Lz+x2hkpxXEGHQx3TliEA5lO4ouORsbelbBT5yOfv1pjLz1V6gv9FLYaEWopaW1uxx/OMYsehrjnvgr0mOHookaMBhJwtalPXqecwpCZJgItbmGjYzbQGaN8smNxR4M+NMvcNRbj2PyA39BqE0xgrIwtECyENKWzRlqxD6dMOzcMxEYPQqOww9B9KQp6HTPjTjig5moPO94bNenD4yikyH94vClmM6Y+CSdfGoGG6UsHmtGx79ejQFXXIJXJp2N1C2Pwu+I0ZTEqM3CNFcR2IK0+/Up1Dz3GrJPvQDvTf9G8wtz4aXmCnoZW9KEVWVc6Dp8KD785xNYfNMd6PrLS5CZdDACdfQ99HrbCRPQYdJ4PPHdK1Hf2Iy2A/ogpriUNk7bzZeE2KyEF81z1iF9/0zEn5mB+E13m9chXSRyWSpBPzKJSIReWBPN4eKVKHhvAT7+2/2oW7ERRV17ooQ+oitJIruTyLBjswyfG1asQWzRB2h68T00rWpEpCGKCEOBLIORQBzEIQhbLX2tOjcKwjKZEeplzXG6UByidqCWTbc0I5NpQYzmWqbP+KY0707W2+n1pai5+zFsWboUgX5d4CJNnKRZnc+GbrffhA5XXfr/2vsOAKuqq+v1ep3eGAaQJgx9KAFRYzQoGBUUFRWCjSgqVRQUbIACKqCI2DGKxmjUqLFFRWmCxkIVlC69DDB93rz+3r/WeYyf+fIn+ockPxKOXua9d+8995R19l57n3P2xReDRmHjOdcj/Y33gQMb4Ni9AekLP8e+Gb9FzoFaZFO1uhJOBGktU0EjShXcfdxQVO/chfmdz4eH0rj7rKnG/RLj86MEnJ3cLoumcWLjVnz7yOPIefUD4HdvokOblmjZvjU+umQY9t/7HAqYV0QrfY+QlB3h7bK8qBYpXardVrSeejOa9DsP655+G46dlSTP5EW0eqQ2RYLlGZKj1ZabgcbXXoYTpoyF/fJzqFoT8JE/yesdZC9UNUpDA0qG5Ip12DPzaex88x10f+Qe1LVqjWBxa5RMGIHlc+bC8tFyJHccRMEpnUwYhTjViY3GSFg2A9l+1hklaHDHcLScdgsSzXNQaQ+RIBMMotzkjYoEHnfEEDwhG11efRK9//AMVk2ai9UXj+GAqkWNJ0w+RLVNFSWi3vSk7igc3Be+806H3rSU3u5E+M7tikOOCKWF1BX5IQ0Jzc3LOlb+NbSsKsi39qcRvCRPdraDOJQaXoaHGbhixpKSj95HafQm1j3/Lj7sNQTuykqeJ4dsWoi8U7ti/7c7ENqyEQ42aJgFcEQpnYIk/v4MNLlrDNIfuQu1jSjFKMVdIH2oiyHn6guR3+8shH1utBw2GDvK9yPvjO5oM+Y6ahdaRWyKKC12RWpiEeGrpfrOyELHP81BXs9OWNhnCOyLV6GAwyevTsbfYWF3BOmIQRcin4mQB2WVAdtHz8DHo25D94dvRuu3p6OUPC8U8/IaHwEhJCjuBlXg/oNwPfQ8kmMmIfLSC+SAFEwkslkhNxwk4u7iE1GTlo4D6zeiITtp9R0PomrzNpz8xkM4ae407H7xHQT/vAjuSACB9RuQ06oYaNoC5XbNUUp0hGkAh1D26VIE7p6OyKjJyFhbjtw6D9uWPIvX1cgBq5UfFhfs3x7AR1fehEhVBXq9OAuxk9qhMhw3hoVi6yVo3FgCUUTeXwTbvLkIPzkTiy66EntXb0OPu6ageWFzpNdWkyvGYT9Eae7yoiLNycHmQJNKFwqqHMiscRCIzE+ijSxftEgLS2VcyeyOB4NYMuJ2VH6+HL96ZTYKzzoN7oMEvNWF8OadKJ2/CAUEXv6Vl+FgIAIb+WnMqmA8boT311DG2lHQ5zRaW07jME/URhHr0xVNr+mPj88fga0j78eu6U9i+eDR+HD4eDS5diCy+/bhdVTgNA4ClKb7WP66nu3Q+8uXkThUhcU9L0P2hu1Io2UbtIawm4NHkxtHCpoju58tZ3aL5xXw8CIj34fk/CWYX3w2sD+A/huWIvPGobQ0qUY4mhRwJ4vE3taiGTIenwzHczOQdfcktH52JkfqcOwk+OqcbrTt0xvWUASBqhpYXXacQPX2xQ23IrzvEGrXbMTWOS/AT86lTdjB7QdhJc/K6taWLU21KfJM4p9wc/QPuBStnn8KljnTEHvqVg6Ep2A9pRsBZEVerR1FvhxYvV5K0GxkxOuw6eJRWDR0PE6dNxO/+Ogl2E5sQ5Vogb0BSXShB1mjLkfOAw+j4Z2zcOaiN5HbJA3vXDUIm/duRW1mNmzhCL6mZAbLduZ8PnfcYJRd1ge26Tei6IV7EWlcAFdBHhLkrQovRpMFTjsr7fAgp6Ah0kkRtt04BW+f+xs0vXsYSr56HdHTOqPOk8S6cZOwvN+18A2/Gudu+hSN59wFxxXnI3jpGbCPG4CsXp1oHFgo5WngaIHEKe3R6+FJ2Pb0qwhs4OClJsqzRdCcws32x4XY+idy0rlT4L3gNNSQboQjCbQaMginvvs7GmUeRJ1+dH5iKnIemYCMGTeh2ZtPovjB6RQQhYjTCj+SdER+OmmGGMlqVE7hOM1zF0eeVUt8aP1R7dbEZNJZkWn3kBBTlRGk0bjWcFD18Gb5z+Q3i1ri8NLK85EYmzV65BpBXpWmmLphqSNyOapFbeqVQ9riIAlnvvovqGU7HKEeSgQFzZEk1fcony01IJeX/EoRKxkOH5rFDrZxuMoFECJIQ5pndLngZ16Kbp4k1wlGyHUSVDmyXGmxJcJhRPg97OQ1vFdWn5MZeylp9PIn+db0u1XuF48Dh5LksPLRuXmW5+w0pjRlZ6PEjFD9Wtx2pBvKkUA561UTjSKTXEvuFcXxoIxEFf8GeT6dkjaTz4jIFcQ6eMgtq6hyAy62m5eSU5IyGIWX1MRO4HgUboxWdV08jLCiZnKga0+qg/TFzTKLJpjZHRasLlSHTBufq5h05LpVFAyK/eJmWTUbpPbjI43BqCVPXlrNLovN8NT/WxIe/u1+OgHRqrlOXwzJ9CQ7JUTeEmcho3CwUg4vSWqag5yBRFxrcdjATqo1xZhLY+NkOuzI5sgsoorLIwHOSLAj2Xi5bPQ8gsgXThjOmGCHy/JX5HGPw2emvJz8QR2ZSYhnWZ3wsSbOSJAcMo5M3pPLxsnnUcBOK2RDN+L1DdhcbjaqlkPZ2XFednK+3YWiiAVpVKdODgr53jItdkoFN3JoIOWGksijYdMYHhSHXGgedqJQK3NZRtOJVJfGaUyBVeNPImQNw8vWb0hVWsR7G5BX5bNemWwrJwGXTjqSQYloJdeNswwKPJ3j9FDKEbwchQ4CQD5FDyWgw0/V6beTLwMBtmeIQKjzEvReG9J5Xy5Blk+LPY/drbq4/RJj/D8SQ3bSiQYJN8/bkMZyuNkWZtqQXNbLAZnBQVLE52ZQOnrZHn7+ls3n5nAwZtPIyWM+BTxySFeymG0OpXMW21X+yyNNR6ZemfQeVX8dZVvcA/9ppyLzwn4o9WYi2qoNmgy8DImCIjJVvc2GAGJnODTlI8lkHKE82EAWSskowRug4VFHCzRiHLjyuMmwoOTkfeoILbex0uKsyEuH65pzkTyzi5kRCLvELSndHOx0AjzMDoryiOkvxZD+EpsECOUt844TJJqSkqM4JgnKz2Fep9UUEZZDE96SzHL8aWGqfgvyvPyEAT4r4lL+WmrFDmB9bDycPNzsEDm3vewc1dHGg9hDmHWq5T0x3kMZa/KNs1KSInJ+ayFsoEEG8q69kJyqDfazXHJJZoZoCAQJoGAceVTzGVq5kqRGOeygdtOAc5GGeEQp+EwHn29CsBEsikaigcrxyTqw/KxP2GFBkACOsM3Y6CwLr2G7hVg+rX6WVeFgy0eSbmowyls2rJWDLN62GDk0QspaNEWQXFIzSkeSjhh0CaqnWKSWqioIR3Nyqw6tjSXmyc9BTue2FKfkByS+8RArxca1sFqakoqwocJ1YUQpYcStJTE0cS6LTm4Pt6ScXr1UF0IsRKuTDaTK2tiiWtKTnl+IDPIoBWcRcXZGKFUDJMU8aJByRNt5HQdDgq3OhtRinzhpgKM2Bl8ggbSInfdRVfC+GMug1zzZ+CxbIMR8eFAaaYGlrFCVTVNXHkoWp+LvsT52s9o2YuLJKWCkZkwUVDBIK7aO0jtAKR5WGA7mbauMwFvNwRWk4VBF3lnF0lD6ximh9bbBGClE3O2Dv2lzeLwZLL8WVYqORFCVCKAMdThgCaImTouV5U8SiGECLhCLUVVq2ZWdcJExQjBWUb3VhFkftW0YIR7SSeJ7njAbmppEBp2mzmwcwFqpEiVnjtNQstVE4eZnF2lHmLywziWXPNuL9ckuyEfSzXpxkB5psmr6yiSOdi0CFMeiECaa2CEUxanFfqlRacDB/wQMTbArXHz+Bf3QaucqdH/vZcQ/+Apbx99HS+0QapYtxWfj7kHxxf3Rfe9aFM2ehIM09dlcKONotbTpgHZfvIc227+A/+LexnHsi7n5WAdiWr3BUes8/yy02vIpGs6cjIjHRwsqjHKatw1/3gN5Awei4NeD4TihIWqj1Qhl+9D0pcdR8s0qJH51LkLkK7DWIECV7yLALJQUabeNRKtdK+DtfwEC4SAqbDWI/6IzOq5Yio6bP0O71YvQasWHKN64BCe+MQ+l+fkIELjuhAuu6jBinYvRetUCdNz4BU5c8Ac0n/97dPx0AVq9OBc4qat5GYqF6siZIJ+K0ILufRrafvgqOmxahhMXvYqOC19Gu23LkPfWXFTSwrVRSgXtAUrdEFqddxY8F/VFweUX4lBjD7ZQuubdNBY9136KNuveQ8c1H6PbN2vReuNnaL3yHRR/8w5+tm4J0nr1Rri8FrHcLJzw7jNovXc5itd9grZrFqPD2gXoun4Boj/rYoCdpKbwcHzVUtU6rhmEtivfR8cNy1Dy3h/QYeHraL1nOXxzbkWkLogGtLYllSvJCwovvxzuAYPQrP/5qEk3kfxSmPk7SQhSMtSD7SHcaFrQROjkuR+UdCLhxNx3f5WfQqRKZima5M5vt5owrKFDB1Baus8E9NOktvYBSHrUbtsJb7ofO7dsNo2cRqnUgGKhdvN2RHfvpJW7Hy3vn4ie819DZUEDZFRQbZAYhwjQ3Rs2ARW12L9mPZwVdWbS20MpeXDHLqovSsqKSpSVHoDd5YSlvBorb7+fI3Y3SiYPRW2rxojyOQUhShKqkprcNBSc3hXl8z/C6vnvwsdy5pKjBTbuMk7c4J6dmH96f2zs0g9LO52JJVf9BpkVpUijpIkRvCEvsHv3QUp1So7S3Vh09fVY1+cqfN7xAlRv2oOTX30MGb1PRyDAYUkSVjjgYvT87XTsP7ADb3XtjW/PGoQtvS/H561/gc1Xjia1CJi5UgpHM1tT+u0u+Pw+RNdvQ4MdZWhGrbB79tP4uP1ZWFF8DlYNnUBDA6ha+DEWnHI+Pivph0Vdz0Xd4k+QTeMFZRWIbd9HoyGKv1w/Csvb9sa6dmdjeYfeyPgLwcQBa7XXoSxBgN/2G3S8ZyQ2//ldLGh2KjaffQVW9xuAlS07o2rCLFj8aah001BhFyqyaiX72J/mR/nWHcg9GKRIEhD++WRAl+QIjdOC0p5RRXz0eqgSKZYDgcBhwKWcmDq0t5KXHZZ+Unj8kRansK2i6BDoRBFEpbTKQjfKiamVC6V+cjIfuZqdZJ6q4cC7H+ONtv1Rt/cAfrn8DeD2q7GVVqOLJNijmQ7mYRQyuZJTPcS8vx+QRXtN9VK6LD7Hv3U3vpoyG64GOSi5ZSR5iR9hqqraeB0KR19pVqpsvm0GmtHYCNEarCSxD5HnKHCzPyMPrQcPRPqwgWja/1zkxX3IqZEe8CBs8XLEan+D6qWl4Zowt2If1U9k4KloeN5p2PTyn1C2+AM4OapiWVHsfOcD7HzqDRT3Pg8XffUhMsYNQ1WrhijTpgaq+ayQFTmUwNoEo14IudjGUpXUuAGWrcZN69seQaaThgZb100QJNLYvrwul7e0iNJYIUWxasMOy1Ejy1PtQ0Or6dl90GTIpci/7lLYGjdCkPWupsVfQRVucaZh7dNv4eCS1ehyw3U4c8UbsA+7COHsHERiTmoN5sm8vSSEvhBpC9WxnNyadA3yOWo3I3n+TjJnrKwQ+0RBwc1iUfZVJBhEkgNW5/9H0h3OR/FnFe1bIVNjh10eqSDQqaS/prMPH/LFChhmVYdOHr7w+xJSN5Cjw0dJlU5ekUNuI8Id06QiG7lB7W6su2oEFlw+Au2GDMKFC/+MYHEHqmE+lxZEnA0q90qc+YgcC7x6uPLXMyW0azxJ+Ejya9/5GOseeh5F/c9D1vBB+DZai+x+J6PtOb3x9bgHEK2itHJFqQLJGSkJzcuTmUMwGMCGJctQumApqrdtQa0nilq3+Av5HMGmuMkJquOEKIL2qbZog/MXvoFTJozAexdcjfJrphBEeZT6Lg62CK3xSuyYOAULczrhL+dcj+o0G0569VkM2PMNOr75DCo6FOMgtUEVrfkggZhJK9cMsLjTWOV+tlUm20rGTaWHzcTKW8U/2RdaNVPhoWEjg0btwMaIWthnh18yXLpyLXYvXoYda1fCz852cVAJK5kEUX6sBk3278CaS67HG4164ovbZ8LephlOX/oKeh9aiUbPTkNpkQarPAfinWpgHmwKDXwZXDLx/l4yZySVeEhAaQWynN9JGj/SjKa0opnIyYK3eSMELC5Ey8Ko2LMdngYe5JzYlj2sahCAckbxficlinZmyZueoPlfGwkiLOuU1lcsTfOVMVpItDL5UCslSjSdoh8hWpTiiw4SVJHtKEU3qS9HEeUdIna5SOwoWPAFFnTtgx1LP8QvF89F8QPjKSlJKqgGOV54kGPGo8ikIWCj7LeTazkIHM1CmFdJ8W8Oifz+Oc9h98IP0X7MVci9+koUTZyMbQ88guhXK5BvcbI9tLbCbpZfafkUKQ6fUQWU74Fj115kfLkD+RVANX8vdxEMlgjVuVwZaex4th0lcWTbHiw7fQAqPlmM/l++Ddx/B9viEK3tKCWCBxFapY4Ia0dOYN27Ac6Jc/B5i174+IpxyO5APnv3ONT5bXDFyGVpwYdpUEh6y+J1RP00SjRzooWbtFqrKKE42uJUj04aJu6wjxYpwU0uaKeks5MLp4fdHPgcGOyP8sA+OPbtRMtlm2AvrSJoKcH0QpKEXrnuQzklmo2GSctkJdK+XIrg2Hvxaf4vsPaeh9H8nHPRdcxoGkJBswfZEvNywJFbEPyads2o85jBLvAryrs8CmbY0uLWdFrYQj7buiV5UDaq9+yl8VZJAUbjpkUrJAvzCLkgrPKDWWm+F15+LmJUq2kH6rBTE77smKxLf4XqjHS4qQr8WhJEkMjs1sJCCRuHtsVt3IltE2cjq4ij5d0XEBh9FeKnnwXXpRejywtz0Pby/rzSCV9BQ2oV8r2oh9rMDYc/B75GzWBrWoRaSgEVWEc2Ab3zlll4v9dAnJCTDm9LP0JWTZzLScxRzmfXNGIn5NLQaehEKFNgkM9OCw8tRvz7KTU2jH8Ywd27cMZDd+Dg+0uw7Y/vIV2vHOdgYNtRrVrNBptYlhv2NNa78QnodvcU5N89HslJN8A3azx6vPpb2Lt1o9FBXhih1M3zwZFphTeHYM92IpuDqnTU/VhyxgB0Oq0EJ238CEV9+6OmzoHM669Cp2WvIWv8MPj6nYNQ317ImXotes4eR0m0HGuG34Xc8jDVtsBFg79RBmtINVqYzvYgsAl4pxkcFoImjkSRwvLT6myah3iWUzNpZq7XxiMuV0g6pWOBnyDPRMmYEchgvavuHwY8cDM6/f4pNBp8FeqCLuymEddixlh0/uBFOK9nPftcgpoLz0feM1PRYeww7HrldWy+8wH4KFS0etvDB+WwHyTD7PmZZpW28UARN1pMayQfBZvxHoR4jTcLrX51Fq+Po/q9RbBVVCHmtaND39NMmS1J9h1N/qQmohPUt6tHTkTwd+8jVJCBLr+dipxfno51YyejdN4fjYQIUdkHKNalFbW4ME4REdTaLVm+tA6TNPe9DQqJeqCy+iDClYeQkaSEooSjrcb7KAUpOTSiNacpt1OG9rCS6MspYoDMCuiTjaqnNkLTvVUjWlzsjO0HeJ+cmxpVTpSRZ2gHvnZlafeTeIeEdzYHh4Je69VPe6gKo01ykbuPoytUQ+hTajN/qWltnRb66ii19nIga8NNOuvgk1qhGpAlr6XsepeWXpai8Wwnu5Srp9xNoeGyULrIvSCXD8tEnlYnV4RbHn4bYkFqDGcCdQ3T4eJgzuKgiFRUI1ZRAzvbw0+JbKeGMJ5/uVooNYLJOHJ5nXyYAd4bpuTWlsh0tpEk/V4H1SRVVg7bvpZ1rnVLwrPOITm9rThI3hdkLeUjlNvD8Co+S5t1tMjBxfpksPzVPF/FMtmzcmHVOyZIo6x7SxEOUCr57OAv8FOi1rCOIc1Tkw+GCMIGLEc6B1qQXNPBPOTi0i45B8vjTTiwlyq04Ir+6DJ9EkrnL8SnI29G1kFK6wvORPdHplITZpvRZAkk4kkvK0rpjtD2rfhk4PWIb9mOWKuWOOt3T8Ca5cXSITcCi1cinWJaIldUJ43SL+C0sWE4GmKKiSEUa9UJO9aMEjlatTFYvCvO7ylRLKu3np/JjJaD1UVxryXUcuI6WRm9PEUrWLUDzEMJo+uDHM1m36tGFTtasUrEN4MOLeEhMHgfTxmOqXelOtjQmrrRCpZ01i/M/LSMJ/XclNTkR8M91HFyLkdEIZj0PMNcmIf2JShchKSjAKJIpaqHL5iSruwHBFxUa1QvCQ4USQFpAnFPFzWDIg4wO9MO2hik0upt4fIeOAli7TIL8LlxjmTNG9s0YuXIYvmMj5ADVFsH9R9ZMMup3WMaMjSCmKf8h+oPOdcVEV+LNrWgVQ5fDS1H1EGDjPUFQWjj0KbwkBaT6ScbRvuUVV/jh5QBEaFs5aDRHlc+hpSFfWIc0hwIbL860iP1bZbxryZRS2NMK461Ciz5i6445bkZSFaEsfjXQ5DYShzltcQZLzwBT8cmiCdDfC61TYigUxVMe/MhB1etweIrRyF/y07kX3gSWjz1OMK7yvHl1dfD9u1mE/TGGXGZGCERuxZWiuM5UwaDaRomfeYHdab2wJovJqUkDeuX+qaf+Y/mQfV8qReBInU/T5p7+UcUwPwo4Ol+ZZKis4KOrGiBRD+YcpiPEv/mowGC+eXwd12ipM9K+q4s64taXz6l767ReX5T+VKnVRb9onqqLCmQ6mT9PUrf1Z//m/ZgB6uVTBV4seql+821/E95Kpl/dU39/UypM/p8uB3N99Tvpk1MXofboD4drozOpw7Cle2huWJpDlX68ON5LvUs3a9yKEsBLFVLndGhviLwKFhqqbU0MyKfamXXtvjF03Pg8Rdg/RXXoGLhJyhv3BCn/vYh5PTsYe7lUEu1VZKg0w5v4s08RP/s/2AhPhs9gfyuFLa+Z+HnT9yPeGUVVg4aC8fydQhlyVoSseTQJ2S1xv94OvaTICkBIe3iTYTZ/zQcgtQAxe1w8ssPw1mQho+HjEP8ncWobpCOHrOnoWHvXgRwiptK4kteU5PFk9r9I2FAaU3UiwsQxcu/xueXj4Nv+w5Ee3fDyfMeNY/97LpxsCxYBBdVa0JrMwi6uJW2+PF0zCfJJKlhUYCY3rVWE0Gy92n42dMPUTRasebKGxFeMh/V+UXo/sJspPXoyN9FSajSJdj4WauAtEfFfJGkE29Jxqmf+aOvG62xd55D5OSOiC1agY9/NRixsn34+UuPwz98OLaR4FjIHRwJ7dw8nv4bkiRdnBw8Qf5ZVkeja8LN6PnyU4js3YJFvzwXB5cuQ6xzN/zynReR1a0rJZqTAsmVApzApcRMLNFkIin06ot+FxEXoiNUn9LlzmAQa26/H/uefR7WDC/aTZ+Kokv64+CCz7H0plHIPbAPDpvHODRDDgct3KTZuqbQWQq+YnIjcU0V+Xg6mpN6SIahuKmc0wrtIWNQ3gMZd0mCIxKPYn9uDnrMug+NzzoDO196BZtuuQPxYC3yB/4aJdPuRtBPPLDbhSW5fpSveKSoW8pA+36g3P9b4gN18Z7X3sCXY+8xLzTJ6NsLpzw+DZFYHZZcNxae+V8i4XfAJ99NQuG6UntTtRhQu7cOc9nj6SeQtIdFXgLNGLllsdLC0yYeX8KJ2kAQWWf0QIe502FPc+EvYyYi8PyfEchPR6dZd6Jpv75AkHhxyWVxOMP/lQS3HwRdIhlFmKhx0oxP7DyIFaPGoGrJYsRPaIIeDz2InNNPwq4/v4uNQyciMxRAwBMxa7u8USdCFhfNdxkptMWN/DyejvZU704KOrQuMQ4PP2u7ZJnThXbPTkdOn14olaE5djzce/cj5+RT0PnJRxBvmIMooeQnXixybZlpnr9NPwp0UU1UUUbKnyRfHDU09r31Jj4fMdGsw2px2QUomXqz3OdYMWU2yub+EekuqlkayHIIW2K0bI0pfjz9FJKmGhUxVBEX7OzwQDCO7Gv7s49HIRFOYMXYGaj449sIe1zoOv0ONBp0EQWTHPLUaJRuUp+aPfp7Pf6jQCcHK7UrDYyUfg9S53v5u7OiEusn34etz74KizsdzWfdipYsQHz9Fnx9/V1IfvU1C8YqSNWGFXpLMxhGU3Mkye8mUZ5yTGp74nFY/meStkAqRcm95YdW/ypWsRYbsFtgo6GgdZQ1kjAd2qPr7LuR1qkYW198mdztPqRV18A78EyUTL8HiYx8diLvVz56mZxmGOR5/Aed+aNAV68VVVZxQf1g5YOsQhCfFly9HituvBU1y79BvF0T9Jw3DTntumHvewuwaszdyDhUBo/TbsKpykr2RVlCgq2G5ZM3X8FoVMZ/XIjj6V+VxLc1b6q9KEmye812pOZwbWYFcigWRnWmF51n3oNG/c5F+drVWDVkDCzrtyHUuRg9H5yKrJ91pRBSjxFApE9K+pbCR4rO/T3c/SjQHbY//8d5zMt1Sz0INf+mOc3y197G+gn3IbCvDN7ePdDz4YlwFhXhq2deQOn4mfBTx1vMcufUrvZ0zRfS2NBqhdRymePpP5EUwdQVU7AKoNahaTAr0qIOxCmodrsTKLllGFreMAThQwfwyY13IvL+UoRz3Og09VY0veQKJLUC2Untp9l7png8Drtd3okfl34U6P4GDYchLMCljtQ6egetG63t3/jcc/hqyn3wBkI0oS9Cp/vuhMUZw4Z7HsOh2b9HhuZrPcxGKpYjTOraLI40uR5P/+5EkZFSq9RWPgXdpo23l+BreN1l6HzbMGpLG5ZNnIPa5+fBgwiajbwBLcaMRYzaKmaJwW6LUQWL2aeA8J1E+z5Ovvvxb9OPA933RF29dFOeBiQ8Jx6gHGzkBnF7iBzNBmcQWH/nQ9jx27lw2CLw3zwB3W66ktCsw8q7Z6L2sVeQb3MiwYqI1Jm9qmoIiUD+X19mPVafdejz8fTDyTQhG8y4qerbUt/NwE65srT4oZrapSocQ4uhg9DhzhFmVc7qmX9A5cyn4AuXwn3tYJTcfRcsfp/pY+NnkxeCnC9pS0Xt/Cs1+v0O+u7Hv00/DnQ/kFLuPk3kpmRVlA+MEl4emc4VAXwx81Ecevxl1HkcaHvzELQdOQSxSBCf3/MQDj77GhqTxGrnlFYna/LYyxEociv/nhYJ+kn8lH9IS4+Ppx9M2kWmiXsZa06KNFHoWkfKYHMSM+5YEgc5yPNuGIxO4280DtyNM+fim8eehSVag+aDBqDN5MlwpNnJ/9Tm7BdKRIs4vAQP8xHY/tn0LwGdkX3KQq5nJlUuKCiyjHYtW2KhbVV1WDHjAex86gWKbCuaj7sBrW68hhcn8NXUJ1D6xDzksDHcDoW/T5ggilqO42KeWg6k/OWoPJ7+cZJ0U0R1LU9ysO20DEkbNxUAUZKuwhpD4Yir0P7WkbQw49gy/TFsf/hpBBBG3tWXoef4ibD6/aQ8iq+Qcny4eSiqE7v06AFdSs4dVrf/Y+KmRKy+clTVogpuSzrsFRGOqiewde5cgjOMhtdejs4TbqGBEcOWeS9iw3SC70CtiS6u8BMOhbviyFW2ZhnO8fSPk9qcGkb7KRz8L2p1oIpGQ026B21GXoETh/8asVoL1nOg73l2Ls9HUPSbQeh0y3jYMjMRTUTMJhqb3kNQ39z6K5Tx0Po7da8cI/9s+peAzhSKR71jUCvb6vEhsCjWioOWakK7yO1RgpNSqyaObY+/gk1zHoG1Zh98F/4ane+8CZ5mWdj70SKsvv1BeDfshN/nRo1NfiNWVMTiePo7SW1jEEf+xc8UeRHy7WBRPkruuQmFffuY3XafT3oS4ddfRNybRKPho9FpxHVIso21f1nr7BSlXqrZwazU5spRWrVejshGNR4Mnfgn078GdD+QlLkKnVpIye9kpCGNRvGOMPnEax9g18Q7UVVWAVeX7uh5z23I6dkZVV9/hZUT70ds8QrksrYxa5QjkyKfDaOQqHJmqvamEdTYKaZ7TCfx5wStR7nWU6+Nspr1bXqpizZMpUWsKKVijJ/SHt3uvhkZJSWo+XItvpg0C2WfrURGdhpa3HELml56IeyUDAqvofu1a0uA+q4Jj0R//kD6j4BOSXUxFeKTBDqFKFWAZcWC0tY4B03wg/M/wsaJ08yL5iLNm6P5bTeixcALETmwn9zjaeyY97pCrxGsNFCSYbNsXGEjdKgTEtrtdIwn2Z/JpJtcl6aaPYwIB6JiB1vI2XYTQIUD+6HLzaPhLMrCjrfew8opj8O5bheyS9qgeNIoZPXugRiNAiLXxMXTskqRI4HOWLyHn/NvxNx/TtJpXbE4n1G75uA/EtFGTCcRMXN3FN+8KLhhC764dyqq350Pm8ONE0YNQ9sbh8osw/ZnXsWmWc8gvbQCPqfDBLdRBEyp9X9F1O+jPcktZUfUuDwSVJ/hcBI1hfloM3ooThw8kGCyYu/cx7GK1ihqY8j91c/RcfKNcLVqjbj0pECWsvdSkk198b1k3CxMh//8W9J/BHQGZPL1yfJhbfTVVJ8Y0WdxQUvc7L5V/ExyEhtcBBIOlmPtnMewa9482GrjyO17DtrdORy+E1uifAVV7+TZiC79EgXivMxMpPmYTxyZ2vNWE0zAd9LP0GnSTUjr3gE1mzdh9dRHEHh9EeI+P064dgBaj7kalqxsGmLkaGxkKlOzL1ibblKbE1J8TX2gb4am6FA6FtTr/2tSkVQqhY9IEID73n8LW+6ahuiaQwRde5x413A0GPBLs2Vu9axnsevp36MoUAWrQ5F2teUuNa9rXEv8oheq6G0w9SP5aE2SZLL2I6yzIg84eUj9Kf5dJBFEtcWBhkNHoPOYgcaPtu3197B18lzY1u1AoqQZWk0egcbn9TXYOVqrelSDTjyj/nOEJbRrjnbXdqy69z6UvvYuvApmOOhSFN88Eo4GDbDrvXc42h+Dd/23yNQCA/Id5WClyql/9WTK6Dh6kyXhTDnZFZXdou16SZh3FbfviPa3j0Xe2T9HTelubJ79JMrnvoRkvA7pF/dG+4nj4S4q1mRBfRgR024mz8PteLQk07f85yjvCiZTRB6m/fhPJITNL7yBtQ8+Bcuu3WjSoT2a3DcBead2QWDreqy//wmU/WkBfBYbvDZZuwq0mPInHk3pfwNCUTzFtbwBNyotbrgHnYu2t12FtMIC7Fu4DJumPAzbp8tR1bghOnCwNb36MiRd7lTTUKKb11cpiM5RnH4yoBOP0VZqbb5WGAWZDIokZSdHqVqxBsvvewg1i5YgkZmL4tHXofg3g0zs4r3Pv4q1sx6DtfIQ0jRJfZTVtL7pBT7BL0gDvKYwD+1vuwbNLj4HyUAU2x//IzbPeQ5R0gf/qSVofe94NOAg0wRNUu4j3ii7XYxWg0tRrMyPR2n6yYCuvoD1TanvOuq/62+kqgZfP/Yc9j36LBy1ZUjveyoNj9HwtyrBgQ1bsXnCHQh8sgYNkj6wbxByycdl4GsMETbEX+Wvz1LH+mvcPUz/iBPKSFIUThMRIJaypjVlZN5ewyGjvGIWbdmUeyJIrqrQQRxAURsOUZH6ep2C7rePg69tS9SsXYe1U2ag9r2PkfR7UXjdZWhFCz6WkWcCcv9V5b/35a9+PkrTTwZ0P5SECb07SzONegtN6cJPsH7yowgv3wBLcWO0ue1aFA24hKiow7rHnjTA9NXVAor5RhBkBXknpYZcEd/vufqG+c6V8AMtpdAZAp/KEydS9Tl1kxqa56U+edKWcCBWZ0V1hg9FY69G8ZBBsFBN7niZkvn+OUhsr4CzuAXaTxqDRmf3Yt2YUcRqXsNpcx4uzE80HTOgEzpUCeOKYpLFr7gfwQN7sOHex1D57Juw2ONoMLAvWk0YAWfDpihd9jm+Hjcdto0bgDRN3elNibQaUxgxGkrgMSBShvztf/u1vp/0aJ3Xqo7UEvzUig4nM1AemrcME9iBKE90bIlu996CrJNKEN69A2vufxIVL3+EcDKK/IvPRpdxo+FseoKgynslJ5VixrWhwEI/5XTMgE4VEO+rjwxqpmmp3pJRWrDaAsnP+175A758YC7i2yqQ2bE92t91Axr0Ogmx/QexetpT2P36n+C3KLKRA3pPRGpzcNIARiD6IdDpAsHDBJ0hr6rfgqktfQeoSivSbGh54WB0GTkU1kIXdn3wEdZMfRKuFdthbZyPZhOHovlF/ZB0+lDLB8UpNf3Ep/Ykm3WGzEOPtx7RdPv//3TMgM4kVkNqUAZHSuoQfkSMfpOU0ZJ+J8ET+2Y9Vt85FYfmfwpHWhoaX3URWt56PezebBx4+wN89uAMWL7diGyHD86wm+rQTeAQBLYI85T7mnkaZ4aeIgln5CF5ITmiXupmiZr3MjhjCRxIxlHetS16TrgZuaefhljFbmyY+Sj2PfchbNUJpJ15Ckqm3gRXm1ZwhDR/zPxoEQhjitYk3Avv9WBXXVJP/emmYwt0P5SIOi0UDVkiVFNWuOqCWPv077Hu0eeRt6sKsR6NUTLjdhR2+zliuyrx9azHsefl38GTrIXD7aDUtLGxnAYQ6nmBTgCQoSDYaekVWSF8ARfKbD5kXHMROo25Es7cPJTPX4A1d90H28qdCDTKQ+ORg9HuhiuRcLuNby1psSGsJUXMVesPj+X0XwQ6+egU01fLVVLiQvzPYo2Z9WOH1izHhrtmIzJ/OcJ+kvuhA9B2wjWw+9NQ9tZirJn2KPxfbUOW04ZKr8JlRGFVTGYSe0XS1MZya2UENV2L0X7iMOSddQZildVYP3Mevn3qJUTj1cg+vSPa33kH8ko6szyplSIK3ijQpRK7wYi146A7ZpLUruYoJJX0hgQt6zYdbpFrw0LwEZDVNVj3/JPY8sjTsOymhPtZD3S55xY0OLUH6qpKserBJ3DgmddRUBuAx2NDMBJDJUFXdM1laHvTdXDk5OLgx5/gm9tmwPrZ1wgXZqHJTdeg1dArAV8arQyqYQJVUk2LIORbU8wPAU6BaYQ6SeFjOf1Xge6wCch+JfzYwQIhYcdO1isxqXb5ixSmXpmkVPfFSnx+L7nfp1+Q36Wj6a8vQcPbhsOTk4OKlauw8aU/oV3fs5F2WndEDx3Cl0/+DuWPPoNQMIq8U3ui2503wde9E3Ml0MgttRRLyTiCRc7+KqkLNBxE6o5Luv+ixGYwfc9OZ9/LYjRyUZEMnvsDNj48D7m7K4FmRSgaOQgFp5dg58p12DTnRbjWboc3MwO5t16HNlddhkSmDxHe6rDZUlawnNAig5otYK7/zek46P4qERhqCS0DIi4iPPTyTpF7Jw/5yGo3rsOn02Yj+u5naFgTR62HUrJPT7PEyNum2MiqKPMge4TeKqSNemY2g6BLgfg46I6D7ntJ2FBDCBJGwRoA6gOTAMhDqtIV45XRCMp37UJ2wyJYnB4zq6H3peoNQCYjpe9lJmGnrwKufvpvT8dBV58Oc76EnLuEiALiyhtXL/nUSuJ+ApX2FYQJJqlfh4IFKnK5+e4yq0TqgSX8KRdNj9W7Wo6jDvg/H6bTniI2HEcAAAAASUVORK5CYII="/>
          <p:cNvSpPr>
            <a:spLocks noChangeAspect="1" noChangeArrowheads="1"/>
          </p:cNvSpPr>
          <p:nvPr/>
        </p:nvSpPr>
        <p:spPr bwMode="auto">
          <a:xfrm>
            <a:off x="5238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png;base64,%20iVBORw0KGgoAAAANSUhEUgAAAJ0AAADQCAYAAAFq51PyAAAAAXNSR0IArs4c6QAAAARnQU1BAACxjwv8YQUAAAAJcEhZcwAADsMAAA7DAcdvqGQAANEQSURBVHhe7H0FoB3F2fZz3K5L7o27uyuBCIHgbsVKaUsppcVKoRQK1IFSWkpLseKF4hAgQPAoUSBGCHG7fu9x/59n9pzkRkjwr9/X/0327tnZ2Zl33nl1ZnbWliUgC8DGU9YG/ucZcPBPyh6DM+vgPTsTmQdpnm1I2O1wZ2xI22yw8Z4dGRVgDls2Fcn2PeZ7WFMfQ8bOhzMpFqbMViZWwex2nnddZ3nPxjw6WAVgdwKhRmx69ynmdLixui7JmlPIMvGUKWNZmEFZWc05O+8hpOY9guvOPxl2oS+slR6P4OCBvYhlGrZAETpNu0DNS2QdI0/M1sbj2WwmRgKkeaSytjHHZW2jT8wmUnGTovQU/xaOP9ykJ1MhXiWyGf7NZKNZ55iTsxh9apbEAVw8FbpdrJSHATZw7tPQXRdbYNGIdOW55d2X4BRJHQGTIlLY4Mbs+35r8rBTiOGYM7D40Vsx8tizkfRUwOFII5NxsEBRT03k3xwFTN/AA7s9AVsmyyMBvz2NJTMeQPcjL7QKtLNA8GbbQBb3Xf0T9GmqxdpHHoftvfeRjqrnSd80sXTYYHd54WzXFuXHHIrSk4/CdY/OwD1PzoCtqIyVOWGLkgZbbr4N/mHDsOSM76KErRb7uFIuFsRetLNBKdZnT8KeYRrxS7JgTyZMbvAjlGqCc/AojHn9ESxr019Yp7KzS3vD6fOYxnxREEVaiothZ+UWfRJZ1pgxZLaJYUmCPUHpbJD5bSdz538L9EvFmF4WpFJRxMiLje4sJSENJ+8WpWwYuGQGXCRfv3lPovTyCzFyxduIDuqJYevfQ9LpgJMSY+eRh50FxkmX6q5dkXH54UnZ4Uu70XfzW5g1aDrFDNgw/GhKHns9lsGkFx+Aw+mG/7vHsmEZZEK7MLUlSMN5Zb3h8ZCGNkpAKg5Hxok4pclNuYoKC2IcYWeJH0vCKYobOydB8vgp7zY3XDEb4t40QqJhrmA2leVRGdT77QhHY+h6z61YYYtg/MY5SEUiGPfGYyiKZRE+4mC4EzFk/U60e/BPSMez2OFST1iwE0O3z4sgyRogz7nSdsR015GhFLGDiGmaZMo4SF+JMRndn8wST7tRIgmHAw6Sw2DozIlPtF8vdD77FBRe8WP0fe0ZhFwOlEYdqGtTQcFKoynkwfCFr6IwlmRhdnacCxH2bbBrN0RjQVXPtCyrSKYQ6dcP7hUfs2lNaNOlihg0o7JjB7Sf9Q9079kLy8sD6BCI8pEmhNwOYpVGAUVu0FN/xUGP3AFfcQXiriy8WzdJH6azL3YYgFL4yGemoV8IogkbDql5jxg67Ji+9QP0nXE3G5DXNp8PMo4U7MkkO9WX62WyS8ngodhR7CAPmpTPDEkWFhw5DBObVplrU6Dhc/boMbNfRV0qRe7fyU37BZmKdhech4OffNCIpaDVkzQ2ZWU4tGY5godNYE+KPz4d3Gli1qMXuv78SnhtlIIcWFZvD1CSLZnA3C7Dif1et+HLZLA2HcMJtetyKbtgn20z6Ls96PXY35EiKfKQIp81sJn+31y+z8IE+8SwNTxe0Q9dPJTdbBx933kShd2pRHP39gkq8EDwxqVXZRsXzZcxPCDkMGSzKJ9JVi2aOUmjNFW+Q71NE2DISDUlDyJJckg/ytZRy5pbVvfJ5NOmfFzXkO0x6TSgoJjtZ1pWN0Q3ybi8BstbyNt+eQ1S8Q4iQNvIQmWE0uhVXoTlz/4F9h40fXZfIR+wYUK/7rDFwuYBgcq456oLkJz7MNLzHmcCccl5DRliftzksciGm9QRWFPXgrTTx3tjTszaRp6SzWQyxgvIZpPZdDJuvIPuk07kdYKHfIc089CjYLpt5Kn8La8hReuazYbjqazKyTCPYZt3HvgVWYXNMk21I0X17iSWa15/gtetGJwiakMKmQX/Yn5jzkjiDHxuG6kXN1kMi/fp3BGHnX8ZXnlvFZyBAB0wNlY0H3MqnaNMngK0LaSagwpg9EmGpjaah3SoGT885zj6WpZisQlVQ6yWRlz87aNx5eHT0Pj4c6h/7nkktzbTLsnl4H0i6qShT5UWIjO0B7qfdiLWVbTDOTf+HtuaiSvNpOhsm13dJztu2/t49+DTkVm+kOiTsFk+SPZwUu8LubzXIGuZEdtkI2yyl6YhgR207IOeuAfb5y/CwEsvhu3lfsOzBc1RKZsvDKo0GY9jQv3HJBEvVFik1G8u2J17eQ151aR7e4LSlJrHZ6dyCHTqjLJfXWGkY/T2eUYaXNMPMtW3u/9WhNl9KdqNpmicnUT7QfVVz3v9/3YTmTxXCGFngRGXE6FL/oDNVXQkkz7EnBS/l2YhPX0qfAlywp9/bcyrx+g+uiwuWg/KSpyFeqtp2HJge4k0LGmMsgPscNLWynlQLRE+YKd1cyeciNDguzJumlMbIuyEjNuNArJd0GWjbCdQTC8iSJaaKBpa5QLdX3kE/jtuQBhJJC47H3GaAhvFLHLiUaiL1aHjY3eg9NcXY9iKNxAr8SHZuQzt/nA1nBFiQFLkYSeG2Sh9loCDtBG7ONDiTSJAg56izDqZP0w32Z/KIE7TkPaLLdWiNJUUnc+kG8F0yMIwm/PzbEQ/zYdC5K9YMobiay+FbfJBaAmmiP0zIIsj6XKj9Nrvo8vNN2DsirfQHKNBYyWRRGMOP5Yzx9Unm6y2YfzS1zG/31R46Gk18uFCMreb7NPjibvgqG+Ag1p79dpV6FBeDlsBm1xchU1Hfg8bOxWjmC6ev20lRrxNXzubTmRfqx6OAqeJib4QSK00OJOYvmElCUEFmSaXZx2Wtvi8IEU78JVHccRHy1gstY8SpzWuQv3QAUazfB4I0aesLSQL9RsIm9dr0kyBNvbUYc89jdKfnccQ4rP5Ikl2YIL8N/2NV2WOdsJuZpQ6G7NHH4pMXQ08JPSnQTbrQWL0MBz8+F+N/c6D4ZbWBeZhRnE/lAckYvvoKPb+iK0LGSXscj/yoKJaIbsLjmxegerfXIFI3DKTAkUwCaqlHo/cts/C8rBfzyHFf9EVq/DR5JNYnBMfp8I4qW5d7u7eYIpSgfsFGryWubOzb110dS7h00GWcxeG9BagqJMWyUbelI79cMNmPP/Ku3h1zlx8+Mk6NDaE6EAw7BWH0POnxaJ2ItWy1EMalyC3qDi7jBnPspC6ZlVsLpVNihEaDVtVVREG0hU8ZMwoTD9kJPp3bp+jvUYWhA51ImN3PWuj9c46aRWzpHNuRGIn5HHPW4BPBSLqoOpMxagjlNVbQCTdZE/r+U+DfPmC1nXolxyT9Ds0/3I0bGNPpyVJ099iZMSHts+8D+VFJBOpaneQQUROO/Xf4CNh9zppSC2TLho1vvEgiqiH7CwwD0qnJscn25rR/QQa1iwpkwN3nDEv41tkkiSKKK7UNBqoJCuPOFcUM6YyTYJl5j2yi6uV4I5Rh875FyqLaU81XCTkBKZyxrDLXsCbd//OsrVMCc/7N0oYILZGTiDfTy5Ol7ZlqJ11LxExriTm3nM9Youf4S92ORtshqSo3e0kTEWxD9l3/0V5Jw5My8NOCsrna36T1PDK02JxpmXUOob0ekDpQIzULBp7Imhq0DngQlMwxJCMTinT6VIZiphH+MNFM6wxn4g9oDtY8cStqCorR2lAPqRaaSoRFvzNZvHcEk+j5OCzlGgouBNBu4TDVJAmOjyzdWmaXxudCKM+WKmdQb4Cet1zZFJIaHRJCi5LSmtIx7iXqpp/jdDk1Kp+80lnrhF00lUxf9Efo8dhI4Ud7FohnNaYHEHDPwbBKJ3fU75/Ff5+wtFYdfk1sNVuoIXwwxNmaD24CsXHH4S+046Ht1cH2DylBtFsNIp4Sz1i2xoQ3dGIaGMQKVmkWK3VEE8lHDQGzsoCFJUUw9O+Ap7CUtj9qtyBTLAFkQ8+xqoXX0DDrLfh+GgrmZMNiCfg6NwFvW65ARe98Boe/N211pDSzL4jYWclpXYP2TVH9v8BkM+tsZyadBSuyraYvHx2rhPIlD7ykZCTFMuHkV8oYWitKfa8/qpBrKgoLkAPUJrDYow9oIV+uf/8kxCjuzdq20KMWDgTdvqZY7Yu4vX7GLV2NqIsRG7kmA/fQC3DaeGcYu+N2bqc55gZ4un33IPkWaUtwZiPZyGWSBvhGbNpOX0x8m+/Doi1b4NYOo3hTz3MvJSBfTR+LwTt8RRqli6Hh8z0cvkg2NuXo8bjwLsdRrAPkpjTazy8FIrQoP5AYQmOqlkGN9WcgxXVzXwZDfTFEgePx6Z3FxLZFJLk1RntD8IhO5aTt4kxAxGN9mQ+qkVw2zZ4qcqCNTsocHRvNdi9B5gBr1n9RyOwrQkuL3mQOs1BJN0OF+qpRrz1ITj8VNosVN6nz+kkC7gRT8eYx4sWNx3IliQyPg8iNGdutxNRZndWVMC3sR5RUtiTJMWK3SiKsbwUFXhbP9rWxIw0u9NeROjySngixR546dwnKHCJNm0wdeWcvSkYIoKbOlYgSivS6TdXknEjKEokMeBFanW6wb1XvYVGUrI5HGKXuDBp1Xvo8OgfEE4RkcatSPXoixF/uQOuzXWovuFHcE4ZgwZyd0lzBm3vuREtpFRVfcJ07bDlcxH20CfxZNBr9qMoj5GX9oC9ECwi5lVbW9Dj2ivg/Xgzut72GwQrivH+4WegeFR/7PjFHxD1ezDk9j8gxBbX/PNJLDnv58jS1e5615+RXb0MC87+IfrdeTOyTSFUeF1o5/Gi6sfnYMGNf0bPR/6CNK1G+eQRWDB4MqpPPgkdfncDWhatwCYnI4o9wJais/DKgFEo2tIAO81WUY+u2LbmEzgH9YFjxWqEBw2Eb9kyupRDUfHWh3BUFqO+axcT/DqHj4KnZjvCleVwzn0f9tFDkApHkPp4OeIF1eg5bhg2z3wFtoGDobrTcRd822oRr65AzJ1A2zeZ7/ipaP6QPE+3NuJyoLgpZro4Wl2Jw5azi6X1HeQ3OcaSojq6UaXkmXbDh1AnxdHj8MkoOPU0jPjtLxG2x1HT0gI7o+s68p9t3nw0hJMomrUUAYr6wJuuxaSXH6An4kdFfR2Kzz8HXjohnQ6dBMxfip7fOg62Tesx4fHbUTB3EZIeum+PzsTUuU8j1sxya3cYHGTyEmQZORG25nQ6W3vVL9H999dhVpf+lEgvXFQ1mu5wy+Dyd5yKka4CVQsdckZWGqyFKwUHI1OpBw89kwQbGXNGqb+KUZhIICnrp3FYCkbGFqMIeBj6RuCmM+lm+Bazu9HoT5LvaPZoQtMsM0SB81D/jd+0Ch9e+GsMuP0qmbp01pOyoW7Gsyg/Yho+6DSAek7G/JsHByk3dO1ibH3mVVScehRje7p7dJbMCEvZsUcj7PJhR8KH2MQxNOK7fLivG7JUN8lx49ESo52mXux46tHwU6sz0maX591a6lAzEsyrdCqINdffhLUPPIVy2sJdsc5XC7I0dU432n/nTAy+/HtIFJCtbJQmVUerY1z+nQi2Bil8kjsTCmH+r/+A+ufeQPv6ZhOGfRWgucAtRSXofvTh6Hv1D2ArLqeVEfVEjF3w6QjmIYdPiE+91r4fhvyTyH7rSiMAXwRS7hh63HE7PjrzCoxtWEgiec0AFImV+7M7CLXWCO8NusujgKfjtqxAl0lHIdi9Ex2A+ZSuz07NMOIYs2EZ6qurUDJ9OibWv09Xlf4i7xnvex/I5WH/FPwUMIMakTrMPu0ncJaVIfv66+QnecgWJKky2sScaDruaNg+/ggjnrmX3VhoIfM5wKAmBL8opMyocyz7UnlXc724sl92Xpse/JXMPtlmYDamAWtrzPoLwe6B+5cBlkBVinTzDtAdRLaqivEH0/fPQJ8JdiGoEyVXbClzI89W5TMc55kuVpqmh6FpmiZNVsWRtnw3hY0GQwZGbDLZib/zbc75dwmWpZI9Cq54L8t0473znjG1mrZQ/5uBKP22njPIkYxm0N5glZu8qw1FMff9j/DUjJcw/4Pl2LiNAVKU5s8trFWQ9AHjWporDboZfJTMH1IhZEdqAHraGk4xTqoVtfkDfnSlKzdh0CAcMW0Sxg7qjTJ6RszAZxOmrAzLVqMNctf/9T78+u8PI+UronJSRVqmodLVLlKD11k6qlZbiYH5a1FHOXJ4mSuB2qjRgp15zESB+WHyqTz9UKqusxp/kUOQpl2PhnDVj87CDd87C7YBJ5yX/XCLJoxzBeRAFBD2oup+x2M0XaIYNxnmBbue5slMfWq4Yo8yW0O+zH2Vr0H8wT3KqA3IOwrSTavYUJuZtrKhhLx2xhGTMLRzW9k6FiA+2FWZZqV07WrehvT8x5FZ9DjSi19AcsHTyMx/CrZIA5FknlYV5+eIsnTz+7Urx7dYfhmtkQZfTV6TRwGXJk3ILv2POze7amuQ7o9GB5woSkXRrApIaLsQSlujBn95/Dn8+LbHiZTlgmdtNMihGNJLXzAF79Z6NjDN1juHHQGn18+AyGJwjRrcdtGJ+NEZx/GCiJJnzTAcny8dcQxCTms4RKwyplsbw0QWEFN7Uw1q5z1lXebX0LBcGxXsj04+FLdcdLyVRrDRf8t+8LKRCw32SE7zkNazdHAzy2byapeL9qcfn4KLTj+K5bF8h9WgrN3FJ51oXPAMMvS6LS61YCdyolp65ZuMxgw2RuIssITA5gjg0jOOZpdY44TZcA3/pJlPSElUdhWrZ3VIIFIJesb6FY/i4pOOIVKSTDv/WdS08rFr7U42dgarUr1WWbsol26ictvPaD5dcxXVt3svc9m/QzuRj79adeeewC4r9aoKO4b17WqmBdmR1r19QDZDLW7cTKvMXcgxqgeDaANGQJSLaXTVTWYpVHbXyMGdDQ9uao6g/UHHwT/iWHiHHsUA6gg4Bk2HnYfOziFHko8OQ5g9YrMlMLh3L2ysqzMq3apWXC0kSCmjfHklvk1HzG/BToFIx8JILXoef/7X87j5rgewlYE4PAHYNXSWZ3YymHnM6DyrW6xpDuu+EeBWoLxuqgrpyBTDAztRo1lmbs3UqtPZeHZ3htI7sGcn3P6LH+Hg86+hHfAZgdiJnCarpM2dLIAcwCCGD6alpS1ustP0qDhRzU5eSwk33ZBrLaVNJI2cqVKli+s13GQQZmY2TOOEaoCd+lDlpjWux96S5ZBIJXltnudDuyFnLWHijXgMrkwEo0b1xfmHHYaRXTuiTVMLgis+QeOyRcisXINITS1SIXZ3Mo0ku10D97JXGjV1UHGbXiKoQfBSAEoKUVheSUbthPJBw1E0oBt2FBVizvKNuPell7B02QpGcD7YfJZk70Sux9EnZx+64kr4nn4Wmx+6H5XEPhb3wFbqR3Zyf3Q+4iS0mTgc3kIKgJ5lF6TCIcR31CJa04RwTSMSkSilmN0Ta4LTFyDjF8Pt98NTzXCytATO6nK4AgF2l5fPxxDfth1b3liIrS88jsh7H8HFMEHDvjUMQQeefh4aTjgWV9z8R9jeGD8tG24I4tDXHjRO5EfX/AWfPPksCqjz7Gy1z+ZmJ2j1k+YfbHQqrbk1TYen1HPsQh2KRYxiJtgy0l0kJv/orGe0aspvmJ2qI+unW2VDFEEkyCItpdVof9J0DLj2YmTqGjDr4JOAQd1he2fC8dlxrz6IeT1Gm77fk6m/STAN4jF6zTt446QfkGWlIVLkFfJLzkX7nwP2gFCQHtZEjN1MyxJlCZhiTI2Y+8nr+e7Kw57XXweo14xi4llUzMnVLhg292E0aw6NILE2ipEgFyrvRuWvW4OlQnal6feeafmyBPn0PctpDXsh5+8wFAH61faLz0DvV+9D5yf/gcbOlRi97k0M3zIb/Z65B95UipYuizGfLDDUlFItO/lIRKvaI5D0oPLKi1hrAkU/PQ8j33sB3Wfca7qriN5IkyvF8u0Yu20F3Hx2zNwZaCa99sXreyEnYxWhehpx1U+xbPxp+PiU76BifR3mV03A20d/D0uOOw9NXgc8V16Ij664jYZdijWLxnnLMea+W1CXDSE2cz4LtqNlwRrM6X0YKgcPQMyTRnTVOngjaTRSJUmuw3Regp98gsIMzf9nQU4t9LDj57YbgsrLLsDQmc+YRVhabybL4EIMAXomo648D73+chk6/eXncNI6aDjtgyNPwcS6VYh4YiyDJo5M3IgINt31JCLBNMIs2JH2sDxNFbMuPpeh7SXeKInt3b17Iacscg43FrgRvO2fCNCbkD7TpGDCy7g94UU4U4TZZQOxomoYOpx4HO2mE1Eeovi71f0x8ul/IupyoN7NnvB6sf3td8hvNF/vrUeYlidL54PuqFU5G16XTGJVwd6qwui58S8/gPk9R5uETDyBpM+NZIQllJWjJNzCRA+pkEIiSS+YJiaZiCHDPD7qnngqjEKZjji71+2iciY1GLlFS31wx2jeiIRxW+k6RWnn0nF1eNIEM+kAy43HqToc8CfId7wWjPnoHbx26oV7U85P7V4RBApobgqbQ7T9bsQdacTl3LqIEJmlKOmCJ5qBnw1J24poiy2nM0AEI+RyZ8BLCrMBXuaRw+CllXHyGRoIP5WY020nrh6UJJwoRYBpLrbfQqw17IVcn1cfQ9GdV8CZiCBVVWSi+ZLLvoNmdwA97r+dBr8FwzbMotlJYDv5L8sAp76qGoM+fhvue28ksmlsKStEsmcPFu5B/MyjMWLV64hOGodsRHRMkned6PzMH1FPeyy6NjEcrKvce/R9L+SiZLrl9ynAsSPCFmtZcpcp4zB10QtY8sOfIlZdoTlkeF10cigERZdfAEfzVoqfB4t+d69ZC63VOgk6mNkUBYnVv9jjSEr/T5AuBTr86SZ2tx2xTS0Y/uL9SDqiOHTHAlQ3KbTcHfZCLrxoIfxbG7HZ60TfH30H0fF90TBrLt7qORZVdBDaTZ2ETQ/MQNdfX4MSRwWa7/s3ev/kR9j2zOMYPqQXChj49P7Zd5FtX23WH1UX+OAY0gaLpxyP7rf9hj3SguJjJ2DjFddj2z1PIu0vxI6HX0WnG+hk7gF7CYQk09+cQaSYqpXa20NnMs44soD6rClOHVOkOJceLnlP6X72u0wOVT31neV9KMLPMLoq4jMxTUrTqkjdxEhpWQSpEt1XOCo1EqOgyj/0+CnehF0CIStrPFkKJR9MDOuPIJnaO2AA/O26srIUvEl6qX4vNh82Gv6CErg0puPwwRu3oWXkMNgG9oWH3RkZO4DSLiXBBp7/LcTTXiSG9GOQRrUyfiiaeL+guAKpYUPpbDgY9rpQcO5pZolZyyHjDWJ50BQt3VaKsPBjix0U9f4XnQe/+IlIbt2+HaO3rkCTkw4mu/Tk22+Gs7YJ7jOOIlIDQFcPQ395BRLLVyDooWezZgMmbJkD15jxqL31QbicCRS0b0/9qFc4XGjzzofYHKxBfNZCUjOOabXzsZ4ObpoFHf3MP3NoEWSD5bo7qJsydCc1jyuvxO7WWIfNkNuVjmNB237of89dZFxmYFwQ9Kcx5DdXov/3zyLRNQ+bRoL20k7prYv5MavHNNgXaNQTaHfb76hC0vAls2baNO5IwZ32wemxmcYsrB6KwoOmICadmmCXEy/zlw2RebMPvP8G2BNhlCSJFBl4zWPPoT81fLvObdFlxDCGqyl8cPaF5BE7QiuWkscceKfjZKw+6yIizEJCTRj3r3tgS3jQfnw3+Ht2QF2n3pi09FmsuugGdOjeDWHyV3HPaiTJn4EOFRjyElVSz/6ofvpPGHrpeSijDt+x8G3qywz1KK1NQzPG33wlWS2ZyT7dZRAKo2m0JWWa3bJ7STNGJpOjICzsjqKQWjjiicNHJLTY2cmKIi4XC0uS0S1KS8fEyZAJKlW9GkRa8T7dea10JXV99EYytDR6FcNNRV5IarXQPWv0uNA22kxhcaEhRevtS2DaxpX0hFlw1clHYGr9ctQHomRChYbscwqKZl4SjiQRZNBDSbOnZS30PgevaTsVzsUZxSuqSJCymr/QfJdH/MIu1/KRuEYxTTp1G/Vjwq5RUoaEFHn5jerKkngSUbsfYZ8dk4lH2cnHsU/Zkwznsi22JJYV9kX40ENQOm+uSPA/Ak1jRsA96xUcVLsFLsXHEoximpCJ9R+i77ThSCbt7AorivqmQGG0PQR0OmYMDmrYBBdtr7wFMYYFdi8ijVFM2DE3t9T8GwTqsVENrHdzAylmVLqBnaPp+iNpfXfwIZiw/E3Mb9ufupm4m7tfD/g0YkoBGFS/GK/2HYEpHy416/7YmQZ2Uk4WIuu0Y8KStzCjw0iM+miu0dJfJzR7vBi44W38u9MQTFm8jFbAslR52NWtElCdqYAnb5qLp3tPxKCP3uY1jQgV7VcJRTRxesdi/Oq38XyX0ThmwxIKpzWSsJNshF2TJDnQhYJsTanPaDsAx29dgMWdJlKBf7FlwvsCP23yoM2z8SwRO3b9KsP81DqtKGXBntcW4myFm0p06o7FeHLYVAzbsggeWgYtT/syEKf3IY4aVL8QL4w9BsduXkF3nzf2gZhgX2kGNBBdmPLihMXzsPDiH2PAyheRCZpo4AtDNpLC0KWvYe4Pf44jF76FjJbi74et9+rWfYGyNC5agIY58/D+3x9Em2DUmLUDPpgDLx2IHcXt0e7HR6HjiKkoHjWEvdCKuT4FPhNyAnIhedGNZ8ZNQ+fDD0Ls7kfZQQeuQFD0/e9hy5NPYfKy180TZn7jM8BnRi4PyvxscRdM/+gtLB52mJmzl/e7pwpI29N0UoH+H7yOF3odghPqV8phtDJ8RvhUnvtUIBLTGz/GuyMPxtgtqxCiI6D5VSGYB+NR0xUfumMZXho7HUfWr6bxt2Z+Pg98buTEKh56DFPWrceqq36FUa88iR0ZhnssSV5Hig5lmJZm8Iv/xtKrbsXRq5fBQ3/O0Wom57PC5+7WPCjkcyYciG3bjvm/uAKpdCEK3pkJ54jxRNSGvn/6FewdOlIlUXI+I4/tBULuy4CWqAtmFnbXS2jZl0s010/IfIZ39w4AXwlyQi+ZTWWfGTwlq/VT8hG1GvLLwj7N1y7QjIAVeLS+Y8vS39MkiBkwI8j06tKk7QLZE5WeTOl9khTi8ThisSTqk3HrNw+do4mkKT0STpjJYembYEjLLLNwuTzwenm46EFTaXt4JtfA6/GQ/+1wu93wFxaiiprA4/PA43HzGSd9iE9RdBnWJHzNKgmBzvJf2RaFk7uB2m6VIvz2FNCdxMvPaOeVdz1d+6Wr12PWO3Mw772l+OiTjahrCiGRZEOdrIRIOsy0LMnryhqcLN7n84qFzVnV2WlQdneuNS5uKt0NVK9V996g3Ls/sWdOl0YrWiUmqDwMqDOMa0qKMaSRJyhtRw+CSSlzZBL0a4hzgKFSWXERevfogrEjhuDQyRPRt1tHVLAzBGY9RY5GIpstTTYecMSZ+GhHExzuAgZzNhZOP1W5c4T8usHM9BviqL7ckZ9GM6Cl+taUqGZNlEOx3DcJeabKxMIY3bUSs5+6T32ShJtRctbpZS/QKrKHTMYDEG6ntPNs+CJ//QWAfIAMo3BvMoJrzj8Ja1+8G8kFj5sjMf9xrH/uDvzkJBr0SAuFzG6mGr8MmPYJ7xzOnwV3w2kZdqDHDyfjDC0notgmsgOO/x6Wbw+yV6UBrB7Xe8MWM4iIfDAcxFnHTsJN1/wY5V4vSQ64TQaJqMNojYVr1uHU8y/CtpAHaZfG4hgjkFM0htcaxGlpiVAmDXekGetnP4eyAiKk2qXQrFy5swXiN72BlaBv//GWHeg/7WzYywrhTNqMiO7tsIubtWZK9aVR6U3j8btuw5je3QznWorPRM/mqj6WwI9/eRMee+l1ZDxFVN8a7FIZep45eehNULV1TLdyzHnkL3sTT7PjehdI7wc50lFUOGPYNPtl+p1x2Jwe8yq13haxwEJDBM83WedkOoE3l36Mw7/9E9gCft5n60TnPDCTLR7GM3/9LaaPHkj9IwMkfakZfDVGpGr9QB52pUlH3/rQ8/jpX++DM8vO3MP9N7MykQY8fefvMI11uDQUk8NSHa/FC9Z6AYHOPIyuFmc70XnCUTRsXra0defrvIt4u3cvIUOf1pbxUIxiuPvGH2HzOy8xE3vAKeOQIeFUgQrJF6jq1EPWoTwuhxOHDuuH9PuvoJoctRNHgtqYtSXx6n034egxQ2gVZeWkv3Icb8pp9cBukK+XB7ngkrOPx+0Xn40kLW3+CXID/zrQrpBcyvqPMnWIcErP4cdjF+EEKpP1Cw9acLVx+7vP4qFfX8xctPi0Ac6MLPHueO1FvGyaj9LFvfjUaTjr0INZWJ7LPgfI6AifTBSbX/0X40Rt8mLdko9fwfPkwQNYtiUWFvKfD8RF6rQffOtkOKItpCV5hA0X8WzhOmx49Qmjo/Jv4H1+sOGkyeNx0TETGXfo3X9Nnuxe0t7Ek5KIhHDN985iXrGsuMJ6SL2gf+TNXB9a19Zvq19MCjmLmoiP6dk0zj7xYHYoG2J6N4MulSUm/67qdf58h6IVcZigTZEX9rQkg0EFb3//xOn8TeEkm4vjbJl4DjeL/yz+yZe1q11WOy3VoUNjuddffD4yEaq07N5zdnvpPDNBysxaYlfhJZH0Pgh9Ib0Xkq8sTKe3qbkFm2rqsXHjZqxctxXvr1yNdZu2YntdI5pI/HhaO20QGXKhnc/a6Bua9X/S7K3dEKbpzVnp2jzsauD+gGIkqTAZ1egsG6gJTi/ctNoJ3dNeSCxWVWrdUoHfjfKSAnRuV40BfXpgQK9u6NypIzq1a4uqIj9KqJ8toN5Xm4lbYzSOsrEnwOsrQcwsqXF+usGwlGMWfp8PocYmdi6RpJevxklMdE/rdgy+wkpmiDKaG3vjXd1TxGAy8D97OyvCq5XiWSVb5ehR5RHvWruC8IpppnwdrUFUaAXqCEu/6RnVQ05jXWadLQ9xoKq09LF+t+4wa+ZOdWiaWs/LK9D4vzhOT2gaKZvWaj/6vAwIBBaGjk8nntwLU2sORBbpkhyapiIf3YM00+LGSjJZnrd8RHIbQxASO2EW5vlcDhT5/KS9GyX03MtKilFcUIDSgNP8LvAXwO10orDAx2IyKPAFqLsokERcq6GFiiKXMEM1kV3/wpGwsbShYBzhaBiNzU08R9DE8K+5JcjrFjQFg4hGMghS18aY10QGacsYMMZj+2lAqJ5EfGkpB9O16UrGSWdJEqBOYIuzZn5NDbRgL+Klsi3Zvqf9FJ+saybhwrAHE/C6sxjctxOOmjgOkwb0Qa+CABpXrkBi0WKkPlyJyCdbEW0KsrNlhYQXz7SaBkmKdLM/w44QB2gdJ9O9JXB53bD7vXAGfEiRMI4AuTnghc3HXmWaS28qk2h2t5YM0U2imMiF1/5wqXiEPyNIR6KUVHINzy7iGSPR0oyVIzwXtoSRDEe1a5V5v9cTjiFJg6FJ2KxGxWSpWL5G9NMsw2JNEdOBgrJSFHduj9TQ/vAOHYiCgb2wip0yZ8lGPDlrFhZSNWnrnCJbAVq8fozoVIJ3H7kFtuZMOltz293YdPs9SLXUMuDOwkNnLhVzItylIzwHj0LvKQehZEh/eDqXs1eoOMnqye0NCK/dhkbGv5E181C7ZgOwtQHZhiBaUo1wkBM8yQScJKYW9kjFM3Q0xLQZRWRxkvCXqtDqzZ2guUMtxNZPk0CVYYsbSy0JVWwaSGRpHmi8dM2znZ2VYnqKdenalmHERK6OKS71qnM8cFeVwl5dioqeneEfOAwlXXsg0KEKznK9aE1E0iHENmxG/bvvYf3chcDbHyK1ZTvcnjQd8RQ7JYsw83b70QUYcOF3iGM6nZ1z0IlobNmKIz+Yj8a//xMrHnkS0VUfwy/OcjuRJnOkKT962Vzv3FnsS1CjiaqhQD6VrctoSFGtZLoab96gbQVm/0ierfy5rLsBE3bTUdJFu1wOneVA6ZxP28NHJhGlZ4WB6tZNkVS/iKfq19i9eYa/WUh+CjxFbncxinEmMohSFbV4nQj074FBZ5yM4vNOx2t9D4Kjc2dMfPlf6jAtT2RcKQ4JhvD+z38N+5q1CLjIK7ROms62kcXNZpoiDCuyFnNaDbLAQtD8ozLWBK2QM4qYBzXLbof1Wp1YTgSyfu9+iLjqjNzBRuaf0aHntKFL67S8e5E/FHvm4k8eJE4uvwa8xaUmXWULd3auuF+RkO7JT4iTYew+FyqIi2/5Wrx/+fWkTwtzUC8SBQtzNZ0E0V5/LJuFq2oVuwtUUYYYKJ9eCFVvtz72hAPd/98ABncSQXvcJdhmEUzUistS52hAVUqCkfimd/hbRCOx2UtWmi6cWhNluIb6dWdP7jr2hAPd/98AQlt0EP55WuiQdc63SfTcL2gCqaa8xAwI6EHtQimx0t5BspoRWtAIRV7iqe3LgnRXgnQwNYPRQusb5L0wa9Oor/jZiD3LCfFeWJZQCFpVGZBm0ttlYd7XE9oB02z/wWe0H1aLRJF5JHBRJraY+rRxAM1HUvdynECIs3VNzC/DaowWk8VJjdRvKaojgeproVWOsD7h9nnggMTTrprTPn4b3sF9jGirASO3L0HtgE7wh5ro2sRQXlZFa0TMygpgp7cQD6cwadsChIf3Y2OouP2FcNOGJHOESDt8GL7sOYxfMQf+MeOppEUMa2RcUhDr0QGHbF2MURsX6uUlik2COoiuwvBRaH/1xSyT8kLrVzBxMiZ9NBsFzKS3Z8Z8sggF555t3CSNGLtHDMG0jYuRTiTM6tkUOzBB3/Pw7atI1Ix5QdxNz2H4v/+GYXfdQtWnnW/ZNepQi/77hQMST/pOb0Gp4UXarY1Emn/aRThh1ksY/NEceA8dh3DdJjPq4KmJwlOchc9LgtFqFdMxdfpSKA42k4NTJL6DvlkYE9bMxpt9xmNW1xEY/OTfECssMuN4UXoV8vzddDNCs17HvzoPxdTN81H5h6uQjdPtiWfgIpHkyPpiHjQURpAt8mDMx3NxaMsqrF76Hprvf5wui8esOtKMp4xEkDgHFSSIKCSYGKwkIj1PCWI+vWwgbtZIvnaoFQcy+YBwQOKZgnjW64taqGiU5Ltv460uffBer4moe/8DjK5bDceEYcyodYSyphIdF1LOJHxaA0inO0qvvigEDJ/1GF6fMA1uRxH9Uw9emHQipqx8BSFyrJuNSNMHlGhFMy50p/gv6TYGzbMW4uDty1BX7kVGC23p5GqTELc6pzmIt/qPxewOfbDsjB9h7JaFSHaroKuYoiiTAk4PCqN0hFMxFNA35E8DTX7aVCp/beVrvAOi7EvRwaabJfF2fAYZPiDx0owMFA63GzGUuZ0IkZSjN6/AiHmvot8bT2P6stlY/J1LkH5nPrkvzR53opnckLW50X76wRQFOxEkJzgj6PzPmxFKJhHYVI8KNxvls6Fq2Ro0vr0Kh9TPZ2SXpVqwo8vk8ajo3ws7+FsbxqRfehMzy4Zi7NVX0flmZMEoxM1yywYPQrakLQ7esQSj1yzCEW88ieeGH4PidevpoPuQWb4Iq3//V0xsXIXer76MXu+/hc7XXmHa5e3dkeoggwhbF+jVHYXHTseoHe9j/McL2QEL8En+RbX9gNnNZf5BJyPUsBGHLXgT73YcYnZ1yYO4oYVRh4s9IdbWOcJOqSR/1zGGdbCHXSIOG5ohMq6MFu3peYZV2vOSXJiy+Y3C1mI77eeoRX3aK09rLrUcMuyWsaFhcdHTYvkeKh3lK4laoiwfSu6BfFLt9qIII0rNoN2HAtRRjV7tzJ0y+jLBcEs7Tqv+KMtTrOyk5dD+choVybJcrTP20IoEGQB46PcliXdRglEECwhTuhws08fQxRSTA20/MnHDArw28iigWydMnUEnOXfvUyHaqz0GPfAnhKgjut//e8T79GDMyIbf+TP0e/5B9JnxOOoTcQSoD0uOPxLt//EXpFLaTpyRyaBB6PvUI0gmQgjSorWbcSc6vfAw2j12GzI01/UUwfLX7kSve/4O33knwU1ipUjYPs/cjX533wnPz7+HdNKJguYMet77axR36EqRdqNkzGD0uPkGJKnbHGcfiUGP/B19WMa2Th3gTmpXd1rzXr3R7+kHMfaZh9Hl7zcwntV7bml4WEfnq38G53dOgY/GIp1lB1OcS3/3M3R96iH0ffIBDLj3JjR/hu0dD0i8pk1bkKysxsHznsOKE6+CZ/kHKLSFkQ170RwKYuP9MxHwe8g9CXQ6chKWXH8Lqv9wA+rI9R1PPALJ0hJyWhxltJql3QcgsqEZG396Pbw0Hs5wC8p7DsWbl1+BPsedQmIk4KdBKew3AA3Nzeh+9LcRSjcgytg06atAy9ZaRgBxBLfVIt3SDB85sLGmCR899TI+fusdtB88mB0bxKDZL8K18iN8csw5WD79LMy+/DdI0so2+Lywde2Cpe+8jWhZBWwj+pPb7Sgkl63/xR/w4c1/RXD5aqz91jVIy3s4AByQeEkG18VBB2aMP4Z66S3UOMooCj4z91Bz5c0I/vNB2BjrZcPUTyXF6LR2C5rf/xCT5z2DLVf/DtuffQXpsWOouOm1UYxXnX8pNm1pgqOqA0Wd4k0MfBu2Iul2oH5gdxLQhQx9tq3n/gDPnvMdjHz6XmRcUaQXrEXLkcORbKHqmDgxN1xEBGk9NRZX+8KrGHzlxRRNJ+Z+72KMXjoT250u1FBVtL/iByioqoSjMYnSn52LslmLkL7lHxj0u6voI9pR78mgL12VWCyN+stuQWMhpchVZhFgP3BAnadJ5kAqi6YC6g9WlKH+kfWSMZJVlE8kH0/rxVv8rDREJexPwUNOqw040alZ2odAV0S7Y8kpDVNHeSm2GeqXNHWlm3osLWdWBGbWLOvUGJuZK+W1Dhe5Q3rOTt1UTOuo5URh6lwn8fHRAY14KJIpxqbGYtM9SrnRSH2scLKAEWmC4kn1agqTRHoosk1splZzO9g+vSyiGFdvW7XQkBVGGN/mHGnBF9J5WoG4o7oU4z54A8W/uAz+C76FsC9NZJNsrOy8ogu6BW69wEYEaaWidJJiDAiP/OR11JZpd38pY7kGVNjUOw66BE4qaTaTjeUzGgXOGRuzDob59YqNjc/olWwH03QENMxFoxF2JlDv12g1FX2UxP/2Ueh485XsCHWmYiGgwR2nz6hJBeLDNNLYuCAye2mKaohUk5ERPinWJzc9Lj+UxmXiuvcQlsN3AKDzwRrZKL1sydrYk+QwdYJQY4WpPr0w+O+/x/yeU9By423kKOa9+GxUaKQ25cXIbR8wkhhsLKiTIjJgwUzYmrXYjIjV22ksMqhJJzByywpsJ6JZ9nCEbNNnwQwEGDOHKssxaOGLwLChKPv+6cgy1HLFEhgwfwa2j+gF50knY8DsfyGedSNK96XX8heR0HsoI0YgWFhArk8gGUygqTmGCK1n5oTpCH33NHR74C40HzIU2XZdECXlRm+ZjaZxw9Hmu6ciEw6jJR7G2HVvYMfYYWihXm7/raPgZVy4zd1CkfLTylvfK9gTEnKqKRmikOjEcCoCn8+HSCjExtECkWjqIbkNEp9kJMIe5LXesKX4eOvjqJOTSbFYe/tdyNSFMXzNqwjGXbSOCRTRxiu/3lVWHNyRvt8rAybgUBI2HLNj7DuPYN7w6Uh4KRrsPl9pMQb96Rp88vjzNAIecpAbWXZOma8Mfc4/Ca8dfQHsLjZm+Ups+vPTmPDxOygfOADl22JGVURokPzsiMJICM6nX0YJfcd40w50eHUB7Fs3MYrIkJMDOOTGKxFcuhLF9iJU24vx1NTzMf2vv8FYWtd5z79J10cbX5CJXIw2JFWtQHRSUC4VEqMxo9KxAoZ2Rx+C7PpmBNqWIKbX05nJUJXn0JbtqBw3AhuoaxpDjCdPOZjEpe6zBcwsfdzmRcX6tXi351QMeOY2+Nu2hZOKxkXXRJMoigK0FW8hLfPSv96NsXOfxYIzL0KF4kwSVRzesno9Zo4/DaiJwUbnNUAdlqVxCS/fiDdPOxtHUWVso4vRbtgorL3j75hfOBChcAydf3kJuSCJYupgzXZpW0INH6Xouzmp+5rZCS6KfVEqAASjeO7gE7B5/vsI9++MuMcDV0st3ukzFa8f+yOcvJx1eEPIGB81hSLGc5I8MYEmv8x8TWE5kk3b0HHaJKZq3DKjwM6G16qHoOw7J6Dr+NFYf86VDF/iKKc+afLSGpJNkxQ1O51ONUrxohxiaip4WUNS3JOiDtTMPVk/7SHHMr2Y3BOmMxymk12mAQMSW86xlxytvnGTxdWX9T4q9Xiajik1HevQ/j+F1DlhObxMi1I/acODqhCNBrs7xnIK0y7qLc3mqxMkEYyG2Fi1RY58lFKh0Euqq4ydodV+2nffnvVSt1F92KN00r30HmyoVCDAQLiIbawJ0FioDUSwgB2jmNgf86LtPb9C07zF2Hz3Ezhs+2JKFUM6LTETMbTByysVfTD0qTsQWsGQ6bd3sAAHLRSJRV343waaRTTvNZPjiq/9MYra9sKqc7+PKZuXMawpZKdTbCWeEnNNpBzWsAorT76EjqYDnR69nfpLL13tclv+m0Bfy9Endvo8dT8NmIfSeCEOrf0IMW2ybFQamZy+lH7uBq9NmU5nNI3p81/Bvzt1Q+cMY1cX40C6CjLt1iT2/y3Q15hKaMxavIyDKYXNyRgOr1mJWaMZJRXZcfhrr8iK7gTjg+5JPKPJMi7EF9IhnHYaJi+bjU2PPorGP99l5jxtaa3K+/wL7v/TQV6F9GQh9bzv6u+h0wlH4+1B0zDmtQcQGDGOPj79TQ3s5mCfxCP1jOIlj8FDzf3COd8D3v8IR334Op4bOQlVjE3TVODmYxW0cEG65NYoxv8u0KiK9mHQ95MCSbpYTNvQoRonvfcqXhp4CAo6FeKgGc8bIskIKUpqrfn3STxlysu0TLXGuwroq73W7RCUTOqN4Xfdjhe6jUA5H3Ml6T+Z+dHdfaL/DWDeW2X7ZMW30W05bvXbmHvxzxB5fhYmbl7KttFM6y3LT4F9Em9P0BymrLE+O+ZoasYjAydg+PnfRs/LfoC3ujIO9rnJgaxIUQpDNQ8r1ZzEfxow3EYd3a6iuLjNZt5E3kq3aNr6JVh+y1+x/k+346hl7yHVpggevaFMuu0vQPtMxJNJNpvUkyX1CoBhyWAd3u4wFdXXnYk+F1yMF/sMQxs611oZkrTpqy7/eZwYdyXZsfRJnV6E6MQdvvpdrPzrHdh4y504+OO5cBdWMi6me2JQt5lBj/2Zxc9EPNFKVsYQkT+1moj+MR3iJFz0PB8fchB6DhuCoY//A68ecjSKV31McdfgOT14hjsRp7WNxTcNCVcUJVEPmj0uTbSRi7Ko79IOh899AXPPuxIb3pmHU5fMQjxA18OscmBUQm7LY2qEp5V13RM+G/H2AFOm/vCxOKmoxQnaHXH2tBNRs24tjl85F4t+/Vfg1nsRKyQv8p7781XxlYDCwoQ7hhiNXvH3v42h1/8QL/c8FAXdOmPCzH8x1siary/lpxjl536eUOALEc9Qj4d0gioTl9uzWvqlWNCBjX+7HauuuAnjXnkSns6VeGXUYWhHJEVma+2f4KsnJgMqqgxyGY1b0pFAIubDQfOeQrSuFm9PPQ19broWPS842yCecTJMU9Rkc1pEy7WJKH5m+GLE2w+oKG2Pqa/bpKMb8WK/w1F18CSMfeh2vDvtJPjfX24mWDTz9VWTj9E0LWQatZMG47DHH8GiU89G9LXFGPfJy5SA9mbf7v2J4eeFr5x4edBwpEZom+hDFVHbrDr32/jolY9w9IqX0DD/Taw67cfw+ALGLdKoymdtk/LtRJYcphVZmg4IBoMY9tAj8BxUhlm9jkGbI6di9H13kMuo7KhatC2LaPc5GOuA8LURb0+Ikxu1vXzig1V49eAT0efyi9H76rPx8pBpKK2pY6O0JE2k0RQkycmfeV0kMMTltd70cWkQiL8z9PhD1R1x6OLnsOyXf8PG22/HwTOfgX/oIMbmjBL0Zt7XCN8Y8bTVKsNGuBMZ6MMFCcaPSyefipotK3DM8jdRd+ezWPrr36LE5jViLz3U2lW0lkLQMKUdaE4l0PvWn6LdKSfj5b5TUdClGw6Z9RjSqbQZz9PEoziM0dbXCoZsIt43DpmkFqRmI9l0dvvMN7LPFbXPrr7z8Ww2lMi+1Kd/dklF3+ybHQZkl1X2zb7WqX/2vaoB2Rf6js5m+NDHf7k3O7OkTXbHc7Oy8Uw0m0llskm9ffwNQ0abnOZ+f7NAwunN60Q2TIJkstEME1KJ7Mxhk7MzBo7NZqPB7EcP/iv7fFHX7IY772W+RPbZgaOzrw+dms0kQllyGcsQ0ayy0uyMbxpEvG9GbA8ItC4U5yjDO1c6hjrGl0vPuRzl3dth04btmHTXTSg67jBE7C4Uas5TkweMZP4nQWT7zyAeMTA0yf3QEl5jFDSjl0yQTjZGASRWLs369z8PexPPXPLIYZdlk1pbPq3a1K28PtYskkCPOUzeNBvKC2MyHUxPs8Ga7VBZFlHM65wZzdsyi4Y29LDxw/KV6o6OHOx5bZkEHkqje8yfGU2S53BRsnbRaZXFzEmYbdr5T8k69FfJOpzE00q07kDPG1CZPAyn5+4R9iKcsuVvW3P7gl1ZzIS0chhTxkMP6HarmfU86JZeFkmmMognkojH4ojw0OYMiXgCsXgMcZ1pJdPMk4hbBNY3Z6Oa6mRDA4EACZ1BQe4FF5/byXQ6Ng4nXE4XfAU+lHh8KNZqJ82GaadPp4NukSlqd1B8bWJs4qrZIi3I02iHDvueb47v7n3uWdxuhNPrSOYjEQb0IG8x1GktHJFkCtsbW7C1rgErP9qAD1auxIbNW7G5tg61zc1obgmx0QlQl7MI9SjPGg9TESK2DsON1mG9qu42RFFWAyav/hCIHgMpto3NYJpWg+o6ozUq/CecrQdFAJ101jtkGqdjvOF0oqCgAMWFTrSrrEKnqkp0at8evbp3Re/u7ZlWjurSYnh363jWl9UouVSEyCdH3MH6ydW6Ft55whmiSWwI4ql1tQ14a95SvDN/MZYylNqwdQdCJIheOmHXmrcXddDOIatpRhHDiJAakvvNNImmFjq2Bi3L3R1yRMrDHpdCvjXseVsrN/VCTR6EioaRLOCzpsMswubJ40inTCdk0glkKQ1uOtoFPi/aV1Vg1LBBOGj8GIwbNhCdK0r1TqUBq5NYBulky6RT2RhFYuY77+HeBx7DnA8+Qr0W37m0oaOPukPDn8RERLBTN0kXsEKL+up1XhqE1C9S7hLvfEOF5u4sL9gzkrUGtwTWWSqiNezSser5fK5dZZhfOyUlB6Yj83lFWJ7IgVoIKY5J59pg3WYuTe6L04St6pBu1gbAsZj5Yue4kX3xg3PPxmEj+5t1MrbtoXi2euhkOItLqA8LebAnSFkjQt8QmI/MGFCdasTuLoeZJyZ19DKNgIEdO+ibw0+UVOdJ8aTrtqBh1Rx9gIApRSVIO70wS70OQDTdk3TnZT3/+8tASm/vM0jXW2zpdJpxeyNSyQaeeaSbSCmqA+Kmz53S4zMW9ItCvm153AUHxJ/39TlW7byBEjIYs9u105RW9uhzv1qluT+iCRgGmTzKla/QPHOgyvcDLjUi3ITRPavxyn1/QHTOi8gueQ3Zxa8h9M4MPHHTdRhSXQpbJEgJZN0HwHF/kMfS6HTVS7w/S3lyqWxsu4PWX+MKtu3BWLb64NOJvZvsqBQSxhDBqkLzkSn2svk2jwgbi6Bvt87o2bsXSooLsGnTNnzw4QrU0JrafAE+ITHTsxI/IWTpudagVOkSc4d1Dqlw4bWnH0Kpm89mwzRAGhSX9VQOEkojJQ4PNjcFMe7Yc7E9pkXWWmxkKXzzOunuVRixUjtUiuU6UX9FQ2hTUoQ+fXuhS/u2aAmF8fHqNVixdh1s3kLzMrIKEh3yxQlXU4dQy9AoRsPYsegZES5Cwp1Cwunj0nIQLW6yMGEBRFCriQoRx2N//zUm0+JYd0QSy/9y0J9qopty4+134/Z7HwcKKs3K9QwtnbWXvFXiLiDZaJnc9OPOOmoy7r7+Eoplkv6X1UCL+LtAyw+1pY3q1eKZUy+4ES8uW8Ly5XBnqQMtHbQ7UOXQiXUIx0gYPz7nOFz3k++jOEecfD15kzJjwfs49+KfoUWDsM4CpDPyLax2agW9VtlrwxBbPISG917Yk3B6UzbORtMAq7Hq0WQal5xyKP545YXkDstBNaTN6xmt1SDIHtFO05nNoteUk7E14aVYpakbYmaQcReQaKaVLnz/yAn4+zUXGSnPEFEH3Zp9QZ5wsuhUKkTNiUPPuwyzVm7hs+w44pUxnn0exM9qC1DtjmHla0+giA6yhryUX00TJ0pEdS2RTVCy3PDhpzf/Azc9PoPNc7EYIsZ7MkwKBbP7J5yWrrpNCJJNBPHw9Rfh1KO0fYY+kKJgyXJBdC0wCJhfOaCp1tcKBh15LlbXNRIBLcHPEdmAdFQabWwprJ/zHDyZKAmuiTuJh/KpW/J8YIEJ+0yaCK4TjYXNC8+QKUh6i+mDUXSNeskBG+ui3u5cZMeKVx8nx7DDWYfwVCnqfmvDHEH+OblZMlQu/PPFV/G9a/8G7ektt0U5hF1rwrVuEYFZzGJFK2Q59/jDccJRhxEpXpAArmzc9L6+FGA1UuKqHcx0iKDW4UhHsOyF+1hJkGK056op1hFP4bWH/2rWGsfMCoI88nuSzAKVr/pUr44kcdQ7YU/8/XfUf9pDTz5YayChE2GsJNFsqRDvSwFJ9OjW8GAJJpdS5dqoTOjj+uwAygzOO2wyTjt2ulmyuxtTtII9CCedRiKIcJlG3HXtJWY/JZcJ/NgkzTSxOmmGXU1UERanmIPcBoef4gPMevhvAJVpa5CUBlxR9O/akTrNDa/kRojzWasZ+yKdxXG6p0OqUGtjjhkzEp5Yi5mVy5NeYpWNR1j3X2BPUh7oZkF79xkcVY+kxhJri8dzddJDFgZ2Gw0AK3jk2u/CS0sqtaK3hkgY80wedr9iQWkysfYauf26q0hxS0F+PhA6/MsyJvbvjfY+IpdvFUGIfPu0k+jB7x6GfT5QEwVZTBg9SpLJJImSGp5BdZEH4/v1oJqQmDHN5P18oO9F3Przn5CztR87E9TjrWCPMrUImw2P1ePsI6YQoX31/gFgp66hdaL7cu2Pf2CaqYp0R1uAHDFxAhuohlr5Pi+ITtZTGRx92MFsZIwFsxYaLO0WfuWPvqeWm8YaPvoCzdCz5x45CZlQCy+E6e4dvRvWaoqdct2mTYEhoJbFfm6QJSZYVs6BaZMnIhVnzKe61WJyWo92FcaaWYlfBAyLsRKW1bmzAm6raOqyKF2PI6aM5RWVCg2CpYs/P3drYwkXH+1QXcWC9+ba3a7FGVqd1Kuqk7nWpyv0UK7F/Kfl9JYJsMJhaxgzTwLDQ6ZEOsoyGKRdu/IAFXUTRVMZeJPK3KldHjUPqqzmrx767IdFDP2kjgzoM2YsRR1BxZpNJNCNjjkrJUHj9A5oPIwbZWk0oSF8rbKUZrXDwsPCRfm0qkvXndtW8C/T9tBxezvA5LSpg7rglX/8mg2lS5IfjzMEFGicir/NJf9oqEU+neGw3QuXhgzRDywdNBW2gnIaa8UCCXQqLUIq2mIGMUP6fAYNSialulSc1RB571YDraYIL4H+So+5ebhYXtIVQJhW1Ti69CPt0QgWP3MnCr1u+D0elBRprM161gKVKg6UmVN5+qvrnN+mayPicrTsOPQHV+K1DzbROsuHpDXftx/HxrOOCb3a4637bzZViL+Eus24DZYPFAyGsL05hI0bt+CTrQy5Vn6Cj9auN2N2dS1BRGJRs7W9IaoZqfWRk+XC5BG1et5odbkAGXXGLsgT7NOBuBhlzcMUpD1O4sZ/FFc7E82sn53ITtD8jtSO121DwOdG+zal6NmtKwb16Y6etOwd23dA56pylBUWwL1zMJOdwI6TczLp3IvxzqodrEb+6X4cYCnV4V2rseCxO1BLAi34cDVeePUtzF64FOu31SAY0wQKLa/eqqGrInOub3WqARqVtfbo5MEGqM+MjFL8s1LWGl0wIATFx8xvooHd/bCdzP0poG9OaeMujeYoHFIcnZF6IP7ass1Bp1rxq1560dC9IgPhYcYQ+c9EDMRJH8nSN3L1lpHw0ftrVeUlGNi7O0447CAcNnoETvzpr7D4o+18niHk/ggnh8TldCIRpUcvcDJwJwJ2M9xELNkqK2SyCKKTiGSBOEj8ImJYadqtLD9IaITP3CfSek6g8sgWhty5YneVlwMzCrkLzLCSoa5ViCXUOcfDPEuCsTBxt+Fw/t+p3nOVSPmzIBJP3MpO1gCbwSWn4+hOZagv6WwaQuuZ/UYOCpqTSXrYGh73emneI1S+Efaeltmwdxj7ZZw8HHo7kJWREOatQy1/lcNoiiEnEhlt16FxLOkfM5LGXtMLHNJXCvwNKYmTRh30elE6xRAnreF4cpMakzuUZg7m06H9BazmW6SRiGbouKYZbSou1vZD+sqUta+TOo2Nl7HioXdo1Q+OJMtgW/W506RbbWPnEX9HNsYIKWwNn5GZPm3IaW+OM1xkmm8ekqRZQ+ZWzOaLU9+xV/SuadK4FDwMy1OZaAMShQwKmN0ORgguFPgDtHwelBYWoqykBEUFhSgvcKKI1wWBQvjYQW469i6KscfFGFlvabv4m+mCBHs9Hmfv87e2K0+m6JDG0ghFImZPu1AkhJZYjCokjvqGZvOGeDAURTjKPFQrKTVA7dHa5tz+djo7aKSkLEheNiGLeJ6zTEeyNrZtd5rtznF7E86IklWXeTDFB2JB9l4KhQEv2ncsQf/u3TCyVy90b0fFWlKAsgK/2RwhvmMHYtvrkGwIIrZlI8K1NUjUN8LNBiWoLzV+n2HjM+QaEVsIivYZbXSgXlGlptN2w5i8wGhSnWeQh3l70HArQyM79WtGIx+kvsPvh8vrg6PQh3hVEUrbtoO7qh38FRVwtqV1rapGIwP3er1+XxPFik/WYdHHH2Plho2o216LJuHo8FHSCugB7I7DXoRrrItmS484i0yeQYLEcQcjqG5bhENGDsC0cWMwqUsH2GpqEV61EskF7yG9YgMadujjuxGKHpsoKy7hkCLWKiJyXJyOlSy0lLXTJZEvIj4klla10+/KFFFv8tpOTnT4KaY8nG6PEQ27ZszsJXD6tEEgOY6cZUMLPSNWRq7SxjGOEDuA3JSIapedBOzBMGw80uEo3TeSORyBnR0kvFJUIcJQH03WsFWCkiHWcKRYD/Wcy+9DeZs2SA/oBvfI4Qj064VgdQmWfFyPF19/GzOXLKMH0UK86DOiFBFXDE1vPwVbXUM42/f4U3DlKSfhnLEHIbhsPmqeehnBJYsQTwVRlbAh7nAhRR3jibuQ8LPPWXCmSyV8A7qgqMdgtO3aHZ6u7eEsDcDlKaYokEhiEIHYXm8qUm+m41ESIoRsM90VilNKux5G40jwbHZO1MbzBFu60Shm6S+nh9bbUaJUS+/yl73EZ16x97DRbqY5i0gWcr1m5RwkPv0KZpIFZ27FxKwjGQ0jtb0BofVbsfXjdUisnI+mTzYD2+mc1zbDJ7H2UDdTDbmiSWwrTMBvK0DbwSNRccJRwOjBeG7u+/jdA/dj9cxn6NeFg9kFx38XLYsXsUeSKCDH2IOsq6AM2UG94Z9+EPqNHY1AL3JeCYlCuqfDYcQ/2Y7mtdsQWbUANR+tRnRjLZxEINTSQOmOw0XucGuLDOoPiZfGN8hP9KmolDU8b/SJdVgbkhraGLBltK+nBdazdC+YYC11IPfImWS5GmxSmgyl9maSLaeJMsbHnvVT6Tt5UIGS+L4yRjDVZShkB5f26gpvv1Eo61AFd/tqYwTloWYa6xF5fyXWvDMXmLUUwTXrYA8HYSezJJMphOj2uMeMwKEP3UvC1ddkF/Ueh+1Umm1GD0HvS7+P0oOHsyAXe2QT4q+8h41vvovm5SuRaG5AQUsj/Tb2JNlcvauNDDRYmcrQ4lJcZc14xzRGImE1OOcMME0E0ZeiNSykQ1bVS2kSgfKQX2uSB1vuxT3jSRB0Mt4IQSfpO12rLB3yID3a+dVArlJ2hjEEFFVtqZtwRChR+nwnBZqKtraoAhXF5QgM6I3KaWPgnzgSbbp0Y/4Y6t6ej49vuQ/BhQvgZXEHrZrNzq1ryM7uPhzD3n4OWZcN9bfegzVvzYVzRx288mn85AhTM2mllpIIrWeGJE5S6OaShep7tsbAmJYZL4qGViTcBTu3oMy3SX9awx6DC5oUN4Qn6BmhoYJbp7UuQjhpwmcX5uJ6RUC8Ev78l3+f18KEbMK4Vp/pk47xpPgknWJt/RarLEGfQw9G9UXfRZyqZNXEEzFm/TLVTVvBwuLM+PYvbsSWl19FQbAFPiryrJeKShxEv0mHaGEEL3c2v8VXxNz8UwuYydoDmMLJ3/vdfpLVy9m08rY6mNr6kIOav6dn9Db3nmkqJ38IQU1yazs2+aVCS8bK+JbsJT2fL9vgzyOpoXVj0LIkIA2lz8l414PKYAzbXngFc66+lj4knyBTGFXApwzIHSjSB8VSlr9mevW/GCw+FE+QseJpFKU1Ks4EdQRPIr1RsAo1RDwN0ShN4mOk7b8UFF2IBjp2Osa6zjHUTr4yRMrdFMeJvQUWO1OBMj3Phbms5tgXtL7/aXn+00F45yVPcxrSkIYGPHRPSsFiQV3kqGzphF1nLZkqYLyb/wi/0vPHntD63qfl+d8AooNA+KvNpt281llN2slxnwb2jAveUNZ8gt7sH/f/wcABCdfSrQ36zr0LZc0ZhNx5807qy6WQdaFuzMNOF4UKdOdhUqy0zwoqc1/583W1vpevZ08QLgqxdN5f/k97/kBwYI5bV485x1yBUKELldoekf81WqHFiInCACJWLiJoR4z3mukIR9JZhOnZa2vcoAYd+ZAZTCTIlMfpKAdTKfrqRLg1zspCjBpSWgorcbE6SgOSpAIaGInojWiHCEifS9vhhhiqRXgkota+mnKJ9Iwc2waGeWGVIeLlytemQUH5mcrEVDntStNXaT8P+fZLOMl3u0tOx7Tlc1GfaSJiTtR4HBiz8hWMW/Uyhj52Bw7ZvAzbigOMLVMY+fIDmLb1HUza9B4m1yzD5PWzMXXHBwiVldBP0pevGS5pk+DBA3BozWqUnXEc3HaNyFh1pegoR+hkHr5hMYbPeARZ+pYJJxtN4pPhcfiWDxDt3B6+BFUHiTtt+1IcunYeDln6FA7aPA/2ww8hsbPwsgfDmSAO27AC7a/5AX06J1IkfCYZwaHvvYmxrzzJuFnbYjJE694Vh29bhTDjX8uHNBQ9IOyf49hTLavXIq0dCxN2hB1pDLrzNsRiUbzbbgwWH3E63igfjI6hBEIB4L2jv4N3KiZi7iXXIbFlB2ZUj8FzHUegsiZsYlRrX7kMel12Fl76xW/R53pycmzXTL+HiBfSjO2o3w7HUIY+P76I8a61a6udHaOvsGTWbCXXRVGgiCqUweyzfoKFg47G8ituxYh7bkOacXbMl0UJiw2lWhBZ/rEZQJA19NLBbd62iTHoGjjdDBcpFfWbNxtOs21rhjvvUnwG2C/hpKHk1yk68bFQLZKOMFb1tO+IFOM6behsL0wjyXClNMYAmNzipRHxuNlzbhtKyf5t0hRJp9Z3AG62PZyMoe3B45G56R44vEWI9exmxFj+EbPQGGVRkPFg5kGnocfPv49gv96WhcuJuoaytAGNpFfD8Al2iCduQ6Iry9r0CdJucqkCdnKeJlwUF5vZNT5nNvdj58iLiDqziBJHP8MrFaVlspphEx5WTfuH/RJOBZgIjz9SbLnWyW3+wc+Q+KgOh2xajME3/wqOhDW/oEE+hTIyIG45PjyiFDMtclEpLvakxK7i6IOw+Pq74CtqwdpnnsbgX1/NViTYHq2GsnymBAlTtnYNFl5zK6a+/CCiIPHVaDZYXOvUt76EnDOK0ff8FkNql2DYFZdi9nV/gtPpZaxZaDbX8jN/3v8S1+ob9Xq9QVxVTuUsHy2/Ot2MaPO38dM+A9cx+/7BfJOZlSVcGmYGSm0uLJh6OGaPORyBoQMxYuuHsI8fxwo1faZRCRGLOVm7U8uxGDRrQZ56PhyPo9+vfo9h111EHbgJ3U88EiVTxtHVccBF/RdIaYhc/7IIeu3I3PUAtr/9HkYteBfRcAspIAIy5rRFjQhnGF/Op6jO7DAYrw6Ziin3/hEV3/8OcW2mavGS07S6s5BtCJlteovimptwIMVeVAebCSgT64rT7XCzfB2ufHiwHzhgDgfZPf9yriZYzG5YrjTcm9Zj9sHHIbrgA4z5x40UwSSJRt4TkY0c6QnNTVCU2MgmLwlfVoGML4UZFf3wfOVAPFs4BI4dO9DtnNOMyMUkUvwnDo7RehYwUF966gWwFbsw4p+3kFB2lEQ1gkuiChdW43c7UOR3wt1Yj23PzkTXbx0OzStpM0IkKQWFRSjSsH8iSWKxI7WlGo2NGm6OHHe5yNf6sLJejf8siu6AhNOnVUQ3zSSlyBXRk6bA3uyAL0zkGU2kws2oWbUKbpdGPqhTWKSIpZEE7TcXSLnofhBxKvNuv7kCy666GW1pmduQA7rTos796x3o/rMfwRahRhUl+Iw9leFzGjMDil12vDLsSHQ+4RjYiwqo37QZs1waos48EeZvJqHSTQlUTB6BTU/MRIocXMCyG5cuR/cLT0JDiHou5cM2dmDxoN5mzkvvO6R5mK82sZ21ktuQGwntBjiYelVKeT+wf8Kx4PK+PZAt9LO31cMOFE8/Boc0LUH3d/6FqWsXwN2mDB8e90P4bGmzaZ4m4UpGDYSnXRviYUMdOY1GDqHyACpOPhHxmfPJMdpMT5MsdsQfncXyyxD47jHsIFpuck+gfRt4BvRm77vJ3E50C9bjlaN/SIS85CTLLzOKg8Zl0rP3YsrGBZhQOx/rH5iJhpseIGES2FaSxfyzfwhbaQndow8w4OVHcOwn89C8hhZ7WE8kaLQ02RNo35Y4Ayc2rsTI+nl0ceYiOWEA27p/0tgydfXZBd1HotcbT+Kj624CFi7djVH1nr03mkK6iOYySRFNptDgdSHr88MTjqAwHkPC66Fh0CitXN00WqjvvDGKlM9lttvWGkg7RS+SiiLg0LQQOZKIGd+OhEjF4kh53Kgg5ZtYTTZMkSJXaomqNqzXVuUS/KZiN3wh4kJd6iNnxFN8jrKmzWO0jD5V5KYOzKKMjrr0Zkk8jWgshWhZKQ1THEW1UY1TkqzUxV7KBkVZq6ayqRA9BD/LSbNccnSBG86cFReYXyMGocf1V2HF5GMxYd3y/XOc0C1hdwRLqSvojGq3Vk3HBVhSp4YIEjT9GfpDMvERV4ocp/XDQJm+WuR3wUNENCio7Wn1jkCbtJbZiydpg7MJVEZJlCR1mdNHdaR4WNvlMn8xiUE96pIuIJFirCLJur3sKD8dXzuNTsSbQMBjR4Gb/FVENRGQy8HnKHL6kJCHUUaDj9zpp+FJREhMdmuhE2kvyyE+WXZoguckO8juK0AZ/S5bwIEWtlUssIts+4b9Ek4Pp2lhykMOeNg7gTB1AxW4kz4DvRAUJbTZu91EBBo9sZEL9GmrFLmkiPkj7F6X/Dve1+hrXKPJCaHFatnIKFVBrdOFIK1j55DmdVkGO6qimUaJvplGi41Lw/r8dHa1l2YL+6Q4RBHj/bRWtZOz/WbtH7lbLhEJEvQQz7QLxc0kFPHykRvVcSJ4IXGOUzpoTky6l1yZZfn15MRC6jhvmIRmPa2lbl+wf0GmWLZ55FeIjR+E2l5t0fWpP6KegrejfQkq3r4bvZ68Hx1OOYYZ7ahhxYOfux9N7SrQ7KPypjEY8NQdcBw60bgpmcNGofrNu9HnhYdhb9eO3OBCx8u/g9GP/A3dH/gjNlUFaMFdqD7vJFQ9fw/aP/RnbOvRFh2bSKTqjuj09C1wxCjibGiHmXeisW0bbCZndZlxF/o+/jcUX3gOthAT7SmXDMVQ8ttLMZQ+4KBF/0LIH6Cops29+kAB+r36GLbqtQQ5PmSEmiIXBj/7CNq/ej96vHYParqVkWn2z3P75zgW6o4WoPlDOph//S0WnH4pCtir/g3bUFFUiRVTpqH2kRns4Tgq6imqTU0YfesN5AJgW2c/NgTpP1WXGx3VtKUW219+Bx8efhgS2xoYacSwsq4JS2lVF5/1PRw061Ek6X4E12/Dqkcfx3vHn4KjnnkKW7xpbA9upDh1QMirOMuPkrZdEavbgjaRNEpGjsZ7R50NR2UxUv070i1KMH5egJpf3Y13jzgVHwxjPJwIUSXQO8h6kBzbE0seuQ9tTzyRFjXOdEoS/cdVU47B7HN+CGeIeTduN4Zxf7B/jpM2oh4r/94pWHzN3fDRz3Fno+QMPljdAe2feNDMNcrjrq/yYNvb8xHo3p4uugfDr7sMH//0VnQe2pcxaAr+uAtdjj0ZHe67i2IUNisHAnRxAnYPOl56ERZ99xfwsCGyxJ1P/xaOWLYaL/7gIpTKbaA6sNEFKTRb6OqTqRR9iro+4SdHO9axHToffDCKl6xFS58qhBavRSDYDG0LHyssxnaHF43UbXwcB13+Y9Te8gyG/OEyBKk6tF15MSOXoL0cRy1+AW+deBlK0h56EV+KcJbe+uQNmvs7r4czkqJjGqDdpB7bvhUfnvEdcmAWVdR92e7tEKXfNOuiqxC4+jwUVlfCV9+I8vHD0OJwmXh1+atPY/WFl8FliM1IggahyZFAr3NOR9PcZUxLwZNwY9P9D+GJQ4Zj3I2/QH1lAUOoLBKyfnSJ5NfqcFJMra8YM4w7ZBQ+eOQF+Dw+lLZQADtWEis6s3R3YjRAx77/GkqCKUQCdIMiCUx49HeIbdyETEU1W0hqMhrqdeV3MefSa1HoJyGlZ4zT/+mwf1Fl9VFa0bbrtuGjux6G94+XQ98elPJ0ZLwotPnxSYWXlqkQpf36oHbDZrjeWIiRl52PxZffREMQRKCkCs3kEg0FBdiTpTEfopVtSQi32TivlFb1nRPOw6jX76cb4kYLRVOsUpL00fJR+YcTdFeiKOvVE+uolRr4nL1NFWIs06wqohpoeHwGuh1+EEIDeiBcV4sCLbWYNgkRRhnbMzFyGuNlEqLHry7CO6f8EDUX3YDZp12MIbdfa8b11vndaHfeiYg99DZ8QZY3bAB750s4wBotiH+yHsXVnVF7932oXN2IkkF9Eelcjh2vv4Ief7kOEy+7ADvSQXQsbcPQh66K34cVJ52LzOqVCHjd2Pz883QD/HC1K0dFQSE63HwZep10mLF67YIxeCtK4V+3Aeuu/T06n3MK2pKzOgzthSFX/QTLzvwOArSaFekCvHHymZj6yN0Y/tsf46M770RZm/aGw9b96xF4Sn1YcPK3SbwJ8LepxMsHH4vyyiKMeOQvOPKh27D9D3egOcCOC1LNkMPT7ABfXQuSqzaTy10Yd8pJ2DbjNfS9+Qp0uvly6tNio9/3Bwd0gItiWbQUam4xhZaAB5VNcgM0ikF+pB4Iy4yTa0IMhTS6W0QHsoX+nN3pgS2ZpVvCfCxQ9xTVSMzooUCMFaNvpleLtJQmSV2l2DpLDtJSBUUHeQWtPTD1vYgUjUeAXCrXZysjAx/zZhha2VP0+cjRCfp0hSR00J+lTnWYz1rJkdUSiyh1mUZ7Fdi7iUSKdUbpthRHqS4Y3VSTs1t4rTr1fUiN9OTpYIT28zjAgqDPjhBZ3pf0w9GQQlNAiDG8ctOKUifJ86fPzlBIBBDIh3PCp2H2ZAbNHkYSBTon2fgk3QJ97oqOMp/VEtYAo5EUjYf55j/9Km1i4SbXOaj4FYVIBzV5k2w04w91lC+N2qI0ythQ1atR43gsCQ8NTcSdlV0SCgiyZ1z087Qvcoi4mpFhdqTG4mJ0nG2sW06ywUEjzCSalkBEqU9dih0tcn0qHJBwKQbGo16+ByvH9MDExg8QD5HdWbjhFDMkwxCFCGeFEf0+hVH19OIjR4zA8BfuMA3zxbXCiIiTc9w8TI+SSOYRcl+aZlqfbJa/F3OkzVeZUsTd2ipDG9YzuqDD6yE3a6VSiJxUX6CN+Nip9NkmNizECt4oiMYZ21rRi7bu1momMa2L+k1LHzRokNYgK+/pY2py18X9akvE7WBnONH9N5fC/6NTaaxby93eYAhn1kPwp944zn9v0EyQMDU9cQQWnfMzdHhvNV7uNgq2seOQ9nkR0mjw2BGM++h0EtMEHyrq1R3uIYNRRP/K9UkD3vnVnRSrNEKjhyJUXIkUwygNeKb69oa/Qw9juGKjRiM5bCjCY4cg4SkgMV1oQ2sXHzwELRMGot7lQ00ADMfS0A508cMnoeuZZ6CgQy+qDAe8xUV44vgL0MVdjEh1e+w4ZCASw0cjMWowkgeNZgTCOkYMgX3QcMSJR7ComG6Nm6LsRD0d68rvnIXoMYejTUuM9cSw4d+vYuvc98nnuxNOhtJMBIk2JOpOwumWbuZBmwokE3GM+sefEKcSt7kpUi1hTJ7xMMLBFrSP2DH48u9j1MLnEYrbUUYdszYZRqJ/T0U/CBfSl/vJD0kMKuWOHdHt6gtNPeoO/7FTsU1rcOmsTvjTjcjI5SgMIKmFmrYkFtJ1GXPHjYitr8PkJS+hTUF7FDc4MHHFC2Yt3dpHn0PxEWPJmXEU1gRx0tMPYH14O7pPnYII8Z78wJ1oYdPLu/WkCAOdzzoRmUn9qXeBqrJiNPrDCB45FCMf/TXWsSxfKoIWxq3a3KXykPEo6dcX+Vm5fYMIJ5YUBZlRY1BS3uIEDatISWvMSocWCHpFZ2YXm9dS1yEaxYf/fguD/vIr1NFxDdCh9IWlD9UrFLU4u5vn2sdmoMu5RyEdJMfQtRhyxtFIb9xgRC1G3dXy+hJEXpqDyu3NaGY8WdrCiKU+jOr1O7Dx8dcR7O4zH/nxeiuQobh6Qy1ouO0BKn6NjKiB1HlEZ/W/n0CHV5cZp921eAXCDzyNqD6ASNEMvfIe0q8tQmr1OrgYm5a36w5fYwrphlqkXn2LDjmVI/WtPmyUyOiVqr1B8695o2XX1yjFZ0VFRWhpaTFKVIQTWOPzzCTaknA6VKKUbCFlVIuem352C5yju6Fg6lRmdpsPY6gtZitHiruLD7RhhzQtWYXUgL6IVnmx5m9Popq6pd6nb+jEMeXlezH6X3/iMwy9s34q8wji7Lh291yPdFMDvHNWwOeK4fXB0zHy2ssw/t1nUd+pA/WZBzvoZrAidgKD/4RspYa26CCnU0yLmQgjlXZg/N9/j/FLHoOzWYbCi9q7HsfGD1Zhev1S+I4/3ho8oMJNUSpSlBhiLxLsAkMTSqW8Ce375Aj4WRV7Pqbv4WjA0nrAnMRgrJhcbBS4TLmMgVG27BkTvBdFsGjo6Rh91y3YUlHIPDD7CIvjxLH66mWWrsC8q36Pfr/5CXpf9xP6YQ8zvk2hfciOlMeBt4/4Hj449UeIiztscXI2rbTDh42vLURZ73YU6TJGGTQo6RqsHnosnrrwRhz53ivYzmc9wolcICdGKzHrtP6X7keKchlnZOLS0jX6avMu+yVmjT8RzewxX5oxqrcFuPxmzCgbgb4XnYuO559i2qPFk564pbryYNb9+alKGFEYp7sgQIksDiBsc2PLO7NRcehUMwSkfDr0Vkn0k63IHjoWTVSmLV2qmEgDrxc6XBTchJM95AWLwOMDD8JZMx6CjYjK93ORU/URWjctqtn3bcFytKEBKB0yFpWpKJwMuIMUbzvdgVo/RTjtQ7JNR7aZZVN5x+0JOB98GtnKEuD00SgI+WGv6MiYkoZn4UJjwW3JOOuSWPC3PtHiTqIk7kPGGYEzoX2D2RGMNPSeV52H/lvMjsZAGXWjGxXjD8cmW4Q0t2P97AVoaQii1pMgx1NGGC2JbJIccawu7GNGILTofbadurmkQIyVgZ/WsO7pWaj41tE0QeImmxk41McV3zvxLIz4zhmYtPhFdD5yKmpnv4VAeRGisTicqRiKeraHm2LRrTmKt084G2lPHE0UwU69usDTUocoY0pNC7alQ/zaBVfiw1/czAaRC9lBGsmNrfwEx/z9Jox++jZ0+eFpdA1s6DqwN+wbN7KRGaw7+gIEpo2B+7Dx6PZTGqM1T+HoNx7EQ1OORNeEB/VlPlrBd2DrqM8COulnZlCzbDHaDO5OgmnSh34auXvaTy7AqOdvx0F/uBYpOuXbw/WYtGwmpr7/AuKMXFKPzjCOdml1Kdq1rzKcRa3PLiGjRIHhJx2HzU8+A1v3jvQMxVzpVHbtg49h1SXX48iGVXi6y1B0jNK5daXIfS6zv7gj40eW7JuRu8+HqMYoghmFiaiiS7+1KItyclmGbB6lWGssv4SVaaa8Rsv72WNFFB9N4CgGTJLT1KP6DmyIekCjx+V0YfT1S+1XAvN6kc2UUVug2TNyAcuqpD+3jXldFD0vK1ckoGk/SYl4JMZnfaAjzA4pZFqDO4Ny1hEme9DfZodpoMCDmDtIIjkZ71o77/sQJ6M4yGEyVvpwEVUMxTyQSlDXurDF7cbJnyzCk217YtB116DDhWdQsmKZrIMs/lxZTwy4/RbY6mpQ89s72Ai9+eJGgOIY5f0Ya9boqV4AUWykf24SocFrN+NiDQX04nldzEptFMMw9ZWT3r8voVcuU4jRh9NrwmW8H3YKYSsUUzikd1gl1mZuggT1ULT02mbcXsjGUh8xj0ZT5CxrYllTfxF3jBzloahq7iLG8t3wJthw9qo7o02smJ8S4ycBhb+NBkKf3QvEvYx8mqn7AiigqIcV9pGYwk0f7q2Mh4wKiRDHynCKzjal5xdXIuF14JPLf4FDN61Hxhcm4WhjiQ8WXHINYi/8GxPXrMYrld1p+v3wU49o/P6/EWRcbLYoMvRXD6r/EK91HALf9KkY/48/UnwZfWhTWBKdshfEq21Hos/dv4SDcemmSy4ldxVQ3Khg/wshQY4rigVRdNsf4WW8vvzsSzG1Zj4ynlKjFsyLO1I9Sa8bHX56CVZ993q0O2066gIl1AOi6H8nlNHRrq3sgG6nH43V370OHS67kDQqyjnAVMMZyqqCXwf1k5TtW50HouSYaRh89dV4d/AoBJx+FvPfRUC1NpJqxoT3P8C71/8U9mfmYei2D+hg0yDJn1RQwDjZDAdpKNpDFhz70vNofPhJJLbUopIPOdIxM4mi1TzO/6NiKwsfc2jhj77R4zDWt+yqnyPZtAWOh1/FsLcfR4mMPY2GlpYoethL8/v7dECHC36It487AYN+cB62d+mGYsagDluM+k4kVjX/t0AcFiBPpJ10zOmTBnv2wdBLzsPbU09E+cUXwdOtJ5stV2wX2GgbdpNDLbTShxVfH3cww6nOmPrynZjRaRTKs3QZki64nKxo90f+bwC5TI56Im7H1B0L8MbkM5EM12Hagrf1RT7FMzIJVl7CXhznTGs/BeDgt15G9MMFWP6Lv+PQD15GuEVOFP1oVvB/EbIOqqSIC4esfAXvX/snJD9chKmkgeYnPGzznsK5F8eJb+mjUiwzCO0IYXGvPuj50P1wdSnEmsnnw89eCXrsNNUZ4/GL9rlxgf9V4GXI0Ezv20vPIcP4NJ1Io9tL9wM7mvD+t7+LESsXoLy80ugzCanI1lpJ7cVxGlJy86wgv7CiAIOe/jeWf+vbcAX85vv2qXjU+HaaA9V6EPPu1/9CCJJoWjui9XxphnOd//hTFFZVYNW3zsaw++9GWXmFGZ8UX8ll21Oz7004HmZ0hFY2yTjSOXUoht19N94deRzaTByGgmvOh5d6IOhlLEeZTsmv+V8I/jiFkLgnUg4ELjsblUcdhwUDxqPrTb9FyZFTrIFcjZJ8Svv2IpzG00RecR7jXBQwwC85bRraX3MxZgyajl4XXQTbBaeYWayQX5L/v1BOCYqXbSk33BeehsEX/hAz+o1Fm0u/j07nnQtHXBM+rYYy99HEvQiXTxGdRWyzlIpUHHjZRWh//ul4p+1gDL7uKmTOPB7+WIIBtZO6zkYia3YqCy2e/k8D6WCNgggzDTVoHli6DReegqE/uxwv9uiLsjO/hX7XXwM722B3aV8SawTHwD6atLdx2BNIEL3o0ExWLKK9/fAnf8S6J+/H0RsXYvZVNyH74NMopiUOU+dpmZaGsfW96v8kUAM9mRQ9Br1OICeXaubsEzGcDv6s9kNQdNyJGHHnrxBkziKtLNUDUmz7gQMSTsMtduqBtIY8jYUJYsUlN6P+oacwZeu7WPvbv6Hu9gcQpW9coMXM9PO8JOR/Emjy00G3IubywB1xoPTCk9Hr6svxcrcBKDj+cIy5/Vbet5MYVD0pm77ruw9R3B0OSDjdNJwq1ibhktDLHG6suvbXWHnPozhmxWuoefo1rLv89/CR0zQKpaUO/1mQhY+S0EJj1v53l6Hz6cdgVvfJqDznCAz9/W+t0V4aAzVWY2zSNprL3x98BlHV6Anlnj+UMa2gVbvds/ANf34Ia6+8AeNWvInYtu1YeuwZ5r0DuShxhwde6pJGfwYFDI6/SchoXoKhkz3jNd+VLg9nsCOTwPB//x2BHl3wer8TUHnjeRh2yY/M0LheEjEfzeCz8tkOIKUGDswbJBCZmD/0lyaabOykLguTmJ1+eAp6P3QL3hg0HploEGMXv4Fg2I4mt15PSiDhyqBDs+HXbxS0GiDqDCDpTKMsmTFLvcYvegHpgAOzekxHv4d+hhEX/YgEY14bg/sc0cyzufOB4HMLlWIFgY88nXJ60O7E4zHx9eeg3XLWP/cCDt2+BImkx0whar+QmoLPispXB1qCXxBnx5HzNhDPKZsXo/7NOXhvyndx8LzH0PbYU9ipVl7NBOwevn82OLCo7gHKbXxC6X8eGdacytBoNG7HrD5j0fY738Lw3/8MM0adhM5rtiHiTzKk+Wa5ThsFmUU7FZ1x8OLn8P6P/4gNDz+Iaatehb28GrY04wXeF1biOgOfE8XPTTixXFZI8adh1zQJw561J7U/UQyz+o2Cs1MvHPL6E5hz4SVwPfkSa2FOHkY98kEzwfsVghYLxZ12M/mccqTNaqTiw4/AgPtuwuuTTkZq21pMe38+w0SKJfHI2KPUfwGec8/vbMxnh8+ZnZDrKQmg6TEqPYfNC7OBPs391I+XIh5w45VOQzHuT79AxW9/iRqHTe4dRTdD0fjquS/pcJsPcbsQgiNqQ4frfoF+//g5/t2zH5IFTnLaUgbgHjg1UUCzb0fAtFyNNwT4/FT4Ahz3KZAvJkOFYaNSXvar67Hlpn9jGpVyrLkZCyafjCISVK/J7bmE6suC8b9Ycl0qgbHvPg6ny4/Zg6ej94Wno9Pvr6VUaF+6XOavCL4ArfcNCoZ12Ek02aihl91o3tl/feBUBDduxiHbZiNCoyHd81WB6lOHaZXnDlrHaWuXIvLeGrw9YBL6PXYzKn9zvRky0uecv2r4yjguD0LRRz2oN5mzdEkcW3fguaFT0f2cCzD45ouweNhkpLfX8x5Flm5AfrHe/kDSvXsedZL0rFZsOpBt2w1jFv4Lc678GZrufhmT570Ib+duVB0pRowMs5wOFOae/KrgKyfcnqA1K/ZkHC8OOxiuNpU4lK7LnIt+Cu8jM9BYlDbv8uulXsGnDYjqI7QeFiQdmbbrUxXauZXnKLntnBMx7o834OUJx6GlvganLJ5FSx+AXV+f+xrh6y1dQJpkHU4c/uFcFJRU4bn2gzDu5mtRcufP4KJHr08day2KtrIQMnlL1xq0wDpJoomuWliTRRzZUAbVd/0Go399KV5goO6tLMIpKxcwziw0LwJ/3fC1E84M6dANsDP8GvTU7Rh46QV4rrInyvqNw/C3X8JWipqGo/QymsRxX0ynlVPyFwtieq2SRiBagmHvvYDCrp3wavlY9Lr0+5j49EPIJunBMd4LmOmVrxe+EY5zmpEJNijiRumlF2LiKzOwZPgUrFv0Co5a9z6SXqd5z0FE2xev6Jth2kRPi242tffj8O2zsOaVmZgz4QyMmfkQul32A1pzvQVEr4POYtKmRf9fL3ztOm4vYG0SO/u2rXhu8BFoO2UMxjz6D7x75rdhe/09dqU+1KOPQ9KZ5W9POo2Q24E2TRnUnTAOh9x7Jxae/G2sm/8Bjps3C+m2pdR/5NZvOLL75gknoGcfI1G8VPAzxh0LW7QZ0+e8i40P343NP/81PPZiiqeWiWlnHCc84TAqbv0NenzrJMwYOBY2fwmOnPMcOcwOHwN6uTjaoOCbhK9fVPcBWuvmlTvCEOmIeU+jesxEPNepLcoOOQiD3noDTSSol85s1hFHLBJDv9kvouPwnphVNgClh07BkQtnIub2wqNwhR2gFZ7fOIjjvmnQp9+T2Vg2xYN/slH+2fSv57IvFnfNfnz3Xdl0Ip59fvgh2VkDxmXTsXB2w31/y74Y6J7d8ti/s8lMMptJpvXh8mzKfME8w/+6+mbhf4Rwe0GGFOD/hk0bszMq+2VfO/FbvLSIMeekM7NPVg3NNq7baLIZqivz/zD8z+i4PcEEuA5E6NNpFehb446BY1MNgi66H507Y8pr/0aYBsJjc1HvUfEZh/mb1Wl7wn8E4cybZIyr9PKayEHHA0t/8ycUhbPo8esreN8iklaOahjfItv/J5wZHJWt0OJGjdtpeExI6VPL+qhKliGXGTNjHq0M/x+xaHvAAQmnmybA3mcH06M353z/f1pRe6bvKky/NNStd2OsXHq9TFxlzXQIO5sJYi3KmWtlk+NmMuSOfJHmzASTlk+0LgX5lNaP/MdCjlkMqOE8zIuEGhhuBXu2zYCyG0ZU3/AOH7HazL87M/KH8uV6UWDy7lb+rlLz9Qh2pbYGKyxW3+0PDiytVimtII/gLkT3BqtSsY71qPIqbd+o5kHzJhGGnNFYDJFIGC2hkPmaVYTXLdE4moIRhOkPx/g7EomYF3xi0ZjZmi5IyY7HU4hG4kjyOhaNIpVKIZFMIsUAJJ5Km7PSdKTZISntTcU0fUxJ3yzTVLo6hWbbdFge/zyBlGKlW0QRT5v9q/SDz2hLM72Iadbq8DBvb9LVNPuhMr/0kJM+vbY7cChdA+h6c8vthkefqFCwRFnSTpRerw8eH91V3vP6PPDzvtflRqGH+Xj4/X54dQ54EfB4UVToRwHTCv1eFAT4u6CAvwNmA0mNzx8Y1EfqAbW41bip2ENJhgj6o2tzQdCN/CEwLL3z6tNgn0ynJB2GeESEmZhTxLUmp/OcnH9QC6vD0RSaGhpQU1eH2qYgNm2rQV1NLWrqG7A1FEVdfTMaGhsNI4XCUYTJHHofRyG6PopgOk4lshMsLcazOkvpGs9UnSaPdc5vCWgdfM6+x1RfLjl/bvVz36CpEZNjP7BHmXuf2XHCa+e1/ghyCTlS60rQ+q71V+NEPJtnTeLOR60zaWXq0P/80wSVa8rmYU+Rf0gLaTmVZc68RWdP9BRb6F1Ql8uBAJm6kAxaUlyIitJSVFSUobqsAO3LilBRWYm2FaUoLSpCeWkxr9ug0KsPmljFCYSSljKpDn06zsJD7Mt6KECtweIlZSH/7Ivp8hANB7F5ey3W8Vi7fiPWbNiGj9Zvwcebt2PzjjrEEtQYWtak6V19/sfJgwxj1xSJTZtkEsg82rHAQlXMbNjGohGvpUu0NYN+iz7KZjG1kLQQ1TeUNcuth/T1MaVbJmZXw0w5fNb0+T7PezDlHiBMmO1TQTWpRpNJF/s462sge6W3AktQ9oY8noL9zqEq3x6Fqt07k9ixmoe18ulav8Wo+mktaVRfyJ1Ra8y1skiIzZmpRuNLZzOP3tMQA6uzsmRaWgaxlLRzATVqdVkpundojx4d26Jnlw7o2bkDurStRMeqCmrgAPPuDSrKlk2Fs9q65+nXZ+PVeYsxe8EibNq6HZE4zYhGIlxeMhVzO8RI6myhl3v6/zJYPZQ7i1DmtB9gNymD8pnz7rl1pQjo/xawVbk2G0aW1pCPko2ZdDcJ0btDBxw0tC8OnzgKhx0yFk59yjVOB6M2lsahZ3wfqzbXwk4m06Jso6bIdDbzfbA0C7UIZkiZZ7z/Q2A+d5P7vS8wOx5prEFkUMa9zvxBbZDnKyUp/jExEC+UnqIV0K68/1chzyMO6MPKvJZpEAGiQQzv3REvP/R3FBtaZOPZmlAKh555AT7cVGs0m/HhDNlEJJ6+BjAIqqPVCa06Qr8s1L9ZyNLd1g4BsqH6drmc/lQsQpqlUEyfpqqkkL5OIaqqqlBUVEDn32V801AwjFr6sVu2b8OWxhDCsQTJ5mQw4KPboH1gaa7kC1OQLQH+5lu3U2GQzoa++WtZL/5ufV+Qv/4ioBJcGW3XZIN2iDbuQjyEsX264OUH/o4i2n/yV4pMl8SUMy8i09VZTGeCBxaQpW2nL3TgtVr7YRU1lETPMGJk2Ggaueuw7ivCM2cSwaZveDLZ8ju+OdAeIOlohDKawkGjhuCsE4/ExDFD0YkMZ3l72rhAKBM7/sjQjDiJaw5ZtkFi7TBB1aZttZjx5hzc/9QLWLzyE8BbwA4mAyrvNwasTKgKN5k8mT4du9Geh/DW4bSCN8N4X5L22jbNLBAk/2iHMHs8iFF9u+D5h25HkRYcZenR7aCmm3LWhVi+kUzn9phKtZeHCMxfLIYPElERXynMYPDVYga7LU6cGYnSLzQ7y9k9SCdo02MtDNntGNq3ByYPG4hRwwejR+eOKCsuRmGBH27TSWx5JoFQLIP6lqD5dvWcRcvw5oIl7KyPUdccooX3wOUsIL2kddnxOXNvgSTVws9EjvsBBxuv3X3y/7Rfk8EgxatYHEcO7YzfXXMJ+vTqjTQdZhHfoCgczWF6SAmfCtpJyKLaLvz0Wdw35i7E1Tfcgg/XR2BjNJh0kD4MOhyxJJnc0ghJ856rmqG69gfqEaMtmJf12PUlAQVtogVxTIdJ0jjKi/wYO6gfJpDuo4cOQIeqMpSWlqCEEWh+CCdJZgxGY2ZUYT2DwznzF+KtBcvw3qpNCKfiyHip/Z2aYaQykK1MshYqiJ1vIwlfldTqLBCdFcGa/iHoW7Wj+3bGSw/8FcVOg/v+mI4P5qNGSUCOpK1BUZHN6WPHtQCRZhw8rA8u/s4ZOHTCKBSQkHoVVCNYFkLaOyoNl5aZtC4mQf2gBZ0sLUu/R68gSDvqkQXLPsDt/3wcT782BxkSIKMP8Roi867wpCnUk/p+4/5A+z7qMw9mOIZXNmpdR6QJ5x43DTdddTGKAj4GZ2Ro1m1azo4xTd4N9krYDXZnOtJMi69IR23LqG/xbqltxg+u+hVmkgltxeW8Z80WmC7UUIdAnbtfUG6rQ4WNJ5Ug3hE4U1EcMWUifvztUzB6yEBrpE0ajYy5S1koOJR2tjSaobf6VqTkXb0TmReXSDKNN96dhzv++Rjeem8ZMv4iZGkFDQ0VyeoBQp4iecYTmD3PcjgKPjfT6U0bIayVHtZ7ndJuPLFifTIjGwqi1JXGDVdeirNPOBIB7QVgJFCdYCZijMnaHVRAnrh7ENm0vtWZoMFavUD54uwluOSXN2P99gbYAwW8T4yk+aiZtHXWpwLLsbF3hZbeXk1FIhjetxuevPN35gvZTCB91Bn7YlwhkUcoR+l9gO7kFkHyl8V0uwPLMHTxYM6KT3DKBVdgC90aePQJZ7YjlTSCnbbU676BRWquUOzjpDlMtjShU1Ux/njdZTia0aFE0WIl1iWtl0dbJ1XPs3rUKkGgm/kjBxoCM8NLxENv7pEmYWa/5+mZ+Pkf/owQLYPD4TcCKdZKs2+MSdaxE/bPdPtpYR6URa9b6FCX2ShVKbiTMXhjQfzpmh9hx6JX8INTptO4xs2uyJIkPWeIyV/6qI1YT4fKsMrMgzXCv/OfUYk88mcedjKWKxnCkaP7Yt2rD+P5v92I9u44G9PCRlOH2clwrdu8J7CYrPZLE8HD9bj8rKPwzqN/QVuaoATNSFJaVc8bX0aH6tVfdY+lt/Ld9GmgxyVi1rNq+a42Wwc1uDKyU8f164alLz6E6WN6U6XsoOtAI2yEZl9Mvwv0JRF9m9+eCKPaGcHzd96A9bMew7HjBlNzR1i0PMoc9oZ+xIdnaR7ZG61qN+NvO8HCWn2bxxPCIxvgQbNqXJaE6dcfnjgNjfNn4K9XXGg2dqAmMM/nGU5X5thfP+TgwExnfCi9dMYuy2ipaQbJZD2G9azE6lcew0WnHGOxF2tz0PzZNKyQYxh1maJAHVb35Ttld8gp+p1HDv1WB4nt8tEsSwtncdSEEfj4rWdxypSxyISDvE39wmzK2RoUrecPhlB0d2pw4elH4iYSzkc05Vc6ibOTTr5eNcgLizASCBfhLmYSG30eyLd318GyiKcCZGmHsgIfnrrtNzhh9AC4wg16bRgpai/VYtVk6QozlcYERcGyMKnwDpwxfSLWvvUcjhoziqSmPXHynja1Jn2kxyzsBfqlciyWkte9d4ertl14WoyqQ89KCBxwktGFmTa7ufC0o7D+lX9gTLdiY9ZtZkJAgRgVEaXKlSIOxkX4dHrtjcMeIBOZtrlM2C9mytJvO2TEYLzwwD9QXV6a43gLx12NzYNS9k79/KAypI3y5aVJwAzuu+l6/PicE5FtrlWmvWpSB1sHuzwWxoSRw/Gzn1yUu2vhbZkbwacT6asF1mMq1JdiXPjl1VeSjmVIJa2NbnfhQRYgcypKNsxH5sqwnZeeexzu+e3PzHKb1nkNfayLPUD3Wh+fF1o9Z05pVDMgeeHBf2Ay+SDT0mAYX3TWW/76yMyBtN0BmI6ah2pW29dKC2eTQQzu1QEP33wjSt1uEoLq/ABR41cChpr5hvOCjcxmtFNKAn+49AKcOmks9ME+bc+gV+XESAI9Zh1pszXXWccfhUq/l1pDLoDJkgOR4QCU+grA0kIKvfIskkHvLh1x2klH04pFeSl6CjeZQeaioDsddrjs7NRoC447bBJuuvRHRuPY5MwbX1l5LcHRbOTXDxTgdBbFbifu//1VGNa7I7KJiFFK2gZbr4urXfuDAzAdCUQn3fgqDMU9zjgu+c7paFtSxPbGjOYxGvDrBvlaYhSCIsEsNa/NLqa3mamWn1z4XRQVFZqxQH3y19hagXpC6NHPbF9ajHGD+kp2jGSKMOqubx4sxhOO2QxNElOG9e9nvqllBqUlOHlVYYI3ikw8hjZlBbj0h+cYc2vu6h6d/BTpL6YzTGx80q8fbC5yRDqODuSDS887A14jPyQ06WxPa5BICbk27AMOwDFsDiUto05iw7u3q8LBI4Zat+gPWd4OwThUqsjUbs7y/fKHNu8Usyh417CCdd7pQeTSdh2WB2UR0xzEn7En/4lZtK6B/yRZxtwCfbt3xIQR/ZCJ07/jfTncOvSgxrP08nKJ34MCfS2IYN3TICU1hdEYwp+YkAnMofa2PkzaPtL3OvbMs/u1xeSsx6SzZbnhkUqaqwKvgxGscNLwEvOZQXm2mBGvTO+EwQMwoGM75mZZKoP3tRDCQbzzDGcG8g3N8vTbdSiXaKvfFkPkaGsOPs5/lhjqKg9Wvt3zsgzSlTqY6VkcMnIItXV7wx/C3aEApHUR+4ADDJmwEjKXlsKkoyFMHtkfT97+K5T4VLA+/kC9QWlTvtZgNaM1iFB5EJsJ9Izy8ayhBIEpJkcUc1tnHmIIw9QCkyn3KH+bsSU7vv/bv+Deh56Cw19ENe+xGFIdqwFlEqRvuwrcdesN5ksGkTC1NLVikkc0wSPJI5ZAIqn9CK31dtr8S+vtksmk8assf5Ko5tLT+qB4axAqzKOvITjN8AuFipKv6M6k8XC57PDTj9NGFV4XnXO3F3a3D8vXbcF1v7sVLXSKNHNhxhSNb+QyZWYaanDJt0/BLT+9MNf6HN120tmij8bcbFrhY4D3TDbRO/fbgO6LxkrIHSbwy4Pu5cvYG5RTQu+QIFHbNsWSOOHiq/HGgg+BAvr4SbU5z7pWNP45x+nYYGoF0TsbYgAxvC+euuO3KPUTKfpT1riWGi/JyyGqNpoHdOR+m/BR+SzJ/jRQN8bpL6jztegyHE2ioakFTc3NaAkF0dISRDAa4RFHSziKZrM2L0LGSeO9D9Zgy7btVP3WAKZiMQsv00hzaDjHaBEipsFfoyMkNPytTlOLLZSta4FxIU0f8Z7aYhKts1nxrPu8NCZR4aXy5Z/VJfEwecy1ElSrxSTCxQiHMZUypfJG+Ze+srSc9sSzET+N4RU50igtoLB7bPB5vPCQef0eH0oKClFWXIKysjJUUKBKi30oo+YsLS5CeUkJigsLUFTgNUGLi4zvJo6fzlJ5ELa5YzeBF33YHrVTASRxbibTHX/Rz/DGotWweQvZArbO4M88X5zpxDMkADt77MCeePrvv0EVGyIEZDJVtBpBg2GOWCKJxpYwtu6owY6aGmyvbcT6HfXYvHkrdjCtwTAQGYfaJhKPI0FNoy8JaTrKdJrmX6kpZALtDNXVUUbtO9UhebbIMy/PQoBEMdiKRvwnbaTJ7DypDIiRrB/KtDuYNuYZct+gO+KrLwPWXHbODrQuiwmSS8stIO0p0GqPxjetmRZZmwQcvJc0msyiu2ijlcy60rVhCVoNbYBqFlWSMdJ6mU7ugYB5zXdDJYhkGH2+2ed2GQYuKihAaUkxGbgA7avK0b5dO3RoV43KilK0b9MGbasqzapkt9Ohyc6dPdAQiZLprsbbi1bB5SuiT0dLQDOfNnha7P35ZyRMT9K8JhK03e1w3WUXoG7LVixbsgSrP9mEddtq0RCKmSXmhmlYmTV2Q7RkmtX5mh9lOYY8IlSeAchUhhDGr8qBNECuQ6QxVKTpJj5veILqUONdIrDxLUwnWr6ieczgq/ws13SdlZbXcIZxTKKe2nVInVndtwta/7Zg75TWcKCFEeZVLIIZq8vhrRIVdWpuO8N2WV4ZAyIyjPlavBbHmlzqLJlcq4xcI8wdMbI5M0m3tYRegmpUtNrOfrDoxcPJeg2Ncg/ozGeUpFKU1wwxmaEw3mCdxv3RkeJv+scORxTFHjfalJaiqktXfPjJZtSHGH3b6Q6ojUTG2hnpC2k6S940yat5SYO8JEuaSNgSaTNHSYSEotXwXMeZDrBStQNRPskk63f+4LW+nJBL3g0szULG0ucndmYwLEKw/po69c+axOQ1zwaIm4gqYCZNk+U72RS7szxe87fWyqm9u0H+eZ1Mx7Z6aB+w911TUysQW7fKtecDbKTFuLnnDAFaHSZ/KwEVKH+rR/ZcPmUVp2f5gxf2lI/9JWbQtYWNJYi61n/2lU3DHrzO18/nlC8PtAnmbNyFfYLyi5ZfUNMZbmfZ1sQwU1SRmIS/TaUmCLAaIO1m8hlE9awQB/QRF/MVfTZCLKH7xo8yyLMuOdC60h91jFqoIq0/ZAiSOj8IJeIY6cuddW3w1OBD7lo4mXT9tvAHIvpD0HM6G7nmb/pYag/xyxNf6eaFGyPtJqtJF1NYX4XNXQt4SrMMvWwjJz6f3DqP/urSaJ+d9Vv3DOQzSDOZtuhCwN+im87Ch/mcGppgmlkupqy8Z2iZYwCj0flT/aAfVl/wrEv+sTv0iXRNipkEPcLb1m9LA2pXGBlQ/tajum8ezikO1md+WY8a2Jv5VLqQ+4JMt3MuNAf5CuQ3CaxrS/PppxA0yp335WhnGOmZFosRduLGPOxARXnyJ9xeO1x+Dx1kN/0GPwq9cpALUFZUSIe4GG19BWjn5+/SYvi8dIiJk1bdaYmOtvmia0Jfgz4P/Q03y5Q/46BmttMlAH3RJM/OEBmbKGgIQlpbnZJisGLeBtN1QiE//Us9QwaSW2CYku1IMYLVc0Jfb5FZnZfr6BxpdE8WQO8PmHQDLIEM4mC6JugzvoBxPfRGmL69L7/TQeSdpIEi3KSH5pR+k83L6Jv5zLAQaaiIWm+1aSlSiHUrcjYvNbHyJOtviadR39SMxqYm1DDgamoJoSkUNoFWcySMpnAYEbYrEYsjFbUhHmewpn6xsM61gXgLd7GUg/1Pn0/KxU7cJVDqQr1DazIbH5Hnne3cEw7AdJlsPFsbSmPS2T/Eig0W02nwVC9oaJJ6p08nphHBjRaxCK9X5XxeL0oDfjqabeh4VqFzRzqgbUoYbHgY5QZ4+FHtd8PBACNW34BEYzMyPJKMStMNzUg3NsJRV4tksIUEiSHLaFSHg7/tjGLtZAjSCVFqOn3IVvhoCkj+kaI6hxEKF2I2v9FOujbvCQlXRsKGB0g0fXbL8nNEZotYRlDML2aVpuOVGFZpZhFpLq+VRxExich2S9AkdNrYVGA6RE/r27O80LVuWcuzdJMHS8mbe/l0SmcNumuu9dtP0uqTrPKphKvwEeOZSFD/WaeXQqI0dbv8Qu1GZFYm86xKvcRbzGxjv2Q8HqQpzO7CQjh8PrgoyKnKIqBNBZyMbt08nIxwnSVF8FaUm72wmsiYOyJJ+mhBsxJ6w5ZarGMQuL22DjUNjQgGIwwAKZz6PqU0rOpl/SYAzGlc+Z7S2uIf428mQhjVpxNe3qnpMtFssMGGkd+7CKvXbwUSTLTF4C10oX3bDhjSsxuG9euFnh3ao3MZQ3BKD2rqYNteh9SGzQhv2ohQYy1iNQ2wNYdhZ1Bhj5MZcpQXTi6N6YkYRM68U2oITYml5JKWSNoK6ODSYSYTZ6nJkh4H7CSWM8BQvyAAf6AU7oISgMyd4bWtJABHoQ/OAj8jJo91FAYoBGRulmGnxrTzt01jYU7+phaR6ZN2Mj6oOFFBjMUZ1pmax/zWsRP0W4fBmAe5Yifk81mMZF2zDAP5Z3IgQaUAmCTRxQiEOsayCHoNM03toSGdLKPNDIUpraVOpGOWGkra19JSESRCTUjFkkiFo8g0sy+00LUljAyvY8EQUi11SFC7pSNxpjG4i8bZH2k4WYfNjC2KaSW80mJya/iP7TdjkcQnSQ0XJ63E9GnTeaRtIABPoBDFZRUoJHOmuneGq0NbZMtLYa+uRJ3HhfX19WTOHVi+6iMs2PwJtqzbQRxtSFJTIhbFwf1640UyncfPPk+l01kNlr48Zw4q2anV1EjZTzYiMm8psHw9mmrW8Zkm+MnYxUk7/Ow06Qx9MT9Erk3JEZLfyU7WNyUdZEwvtZ63U3t4q6sQIJL29tUorKyAq6SUEkczWkTG8Xkp1vId5NSKGOwEdY7ez4zLLEYN4aIkZLiliVYyajRhsimIFDWlnebDRo2YYRrYIc6IzKgGbWmG+Hxa7aCWVIcZ88myZSZtJH6W9zRHawYy5Yvx0PetpXHEGYrcLN/UAsOLzG6eIYhvTFbzm/qPTK1EE/WJgcVfJoy0tJQZwsibXhXKPJZ5ZcfrWV67XBQS5jXb3fOQANl4ttP8Ko9HFsjvQ6a0HE6d2Ve24kIeBfDSDfEwzV8k7UUBpYWxUbMZ+jolYKwzj7AgHQbY53EyaoLnFJVFsrYekdoGRGl1Uju2IEkNl9q0DUkqkzStUkajE0TeuEXsLzXT7nCZ/tfHt82O22yvcMh26Qxf9+4oGNwf7gE90EiXoaY5iInjx8Gl6b44qetkJa8e/20UvP8RSqmS9SHBKO161BZXhEytE4C9Wzt4BvWFt1d3VHbrgaLOPEraUFWXkeFMU+jtkzObmxCqrUHT1u2I7ahBZusOODbWItjQhFgzTSilMkmfIxmkdEZzzAEyEP0pdgGLssNDKdTKPQWk7BoSjM6rUePqTDED/7FT1U6LUXjLOOEWbRXp6izLm7tNsJjImLLcoU3edZbc+MnnWpqjPPsCwzw7hytaAZ/VQ9IYlEEDKmNnObnylSDHX+m5y51gcOBZfrTeKVB+c7S6Z55j/frwoy40GG3aqcNkYvt4uEUrukdJMjpFjX2pBbAUKl5r2ZldH4h00xWhFXEW81xahAzP7rIiFFeUwN2mPRztO6OgqgIBukneymKATG1xLoHlpOtjCG2vQXjtWrSsXosoj+CHH5r+tlEBFFBDe1iXi0yo93C3UIu3jByIEx+5B5mSYq3azmZtdEDnHXMWUqtXo6mkAN2+dQbaHj4ZZf26UpJKTV0RSkLDmk8Q/WAl4h+vRWjNGoQ2b0OCahWRIE1DBm67nHybWaemPYTljBriUcuY8R+Ww9v6a8ys+UQ8pV37nYuQJo0/THBiZTSQJfNrRx2TbphL/kKOCKa75efJy7FAHbQn6PU/lahOEuRLzzNmngE/FXL1fhqIpTU01Lpcc+Yh4RHqyVbl66epm8c+S22VV2CKIw6kcu7KetiM3ZH7xHBsAdNEG55Yocq13kJT9Mp7vKEhLWlj6l0+axJMVcYxUGeZleJUBnxau5SbefOsQ69H8DY1ME2pq6wAvi7t4ezbDZ5+3eGj6azq3RP+4gqVgnRLEHXvL0HDzNdRf9+T8ETTaBk1EJMf+QfiZHLWS66ra8bs48+H+4NlaGxfilEP3Y2ifj3w+gUXI/bMqyi0ORkh8mCD5BuZbiZ+eSn8//DfA4YveRgrxM6X0KSoVGJk0zgFP0ZtXHrEFEz4xy2oW7kFi874PgKbtyAxfgyZ7l6ghNrVME0r5pHPY5fTSS3uao4j4PLC4/OTwz109mXNycliOJ7/P8P9d4JRqjrnDg19+bSTvcuHIq2/bIpolTts9JkVwJjd6/lQPr/FdIS85jKDvzx08pDDXClriMI418ynhXryTayByf8P/21gXAKexQvm4IVMuxhJi2jFZNoI2ozX0owrr9womXT91qEgxPwSE2m5sTZBNr5NLk2FyRnUOc+Y0nSmMh7/H/67QF2e54c8L+T5Rjta6lr+sVxg8YdZws6zLKOAP3NvW4pLpdV4iJPNHYLSVLC+yqKz7ilC02GcY15rPE5fLVU0mc4lmjy8ZypV0MnfQvLTjgPBgZ7X8f/hmwGRWrygozWoj5SkQ/2ha4FZzKA069JA699fCJLUlVpu4yV36VDUoy3hxaiqWFKxB37/H/7L4UsxnZjZQ/2Zph2uH9AeTX2qjZNZErMbbScv0JuyZh1agxl4bXXI2iusN0MiXxDyz39aGZq2ytf3dUHrsr9sez4LfBN1fB3wpZhOD8fpJIbblGD4dZdh6FU/QrTIg4gtjRYPEPJYH8rId4Uhj5hMB5kgf2gmwlogIDZlbmbUPKrJZw7m43nns/s4NE64s4x98JVmA1S/yWvq3Eem/YAx8Tzr+LTONitTcpBfpWzy69gjvzFHvL/nsU/k9wDWzrz8Ifox/6fVYSBXrtmLRmXr2BNy93be31eerxBsiWwq66xvxuzjzocrN043+qG7UdKrBxac/n0k3p0Pt9ezk3FagzraUV0M/ylHo7lzXxaWQtGmVWh48hkUb4mxoXY0emNmfK8p40LBoGGoOHwqSgb3hL9tKdI+j9kGNrZxG+pefAORZ15BZShO85zC5mInupx5KlzduyNhi8Idz8CV9CGt1bcuMrM3CVdYHqkTcb8NnlAzmu98CtktW+B281orM8hoQa3iSDuMmXdOHAHflEP4jB2peCNq7n8c9m01KE1pzUrWOL35biP7mkUAiWwaBUWFqDz5WNT07gpfzIH4M7OQnDsb8aKo+dZkeUsAgZgPDf4QPNEM7N06wXXWsYhUFLNuRnTvzEPk2ZfgsevjPUSkogDF3z4O8coqEtELe1r1p2CPBeHctB2Ztdux9YMP4dq+FZUeGxq8abhJP0/cZfbtTxY5UHXSyQj2GUzZScHbuA6xR2cgu64BcV8SzpQHZcSj0ReDb/JYJKdOpzPvgScThGfG62iavdBaCEZhTzidaDN+HKKHTUDM6UNJcwTp117E1sXLUUDczYoyEkUzQZag6Lch0V6g5Hg8Ds/4kRj9yF9Rv2YzlpxxATzbtyE+bjSmPHwvbBqns7J/MdBsQvPmbYhu3YHxZxyHcScfg/olK5CobUSExJJvp4nuzLdOwfS17+CgmXfA08WFj355I96bfirmTD0J60//CSJvv4vOg3shXcjy3HG0ZKPo0q8XOnRqh/p5c9D43Ew0P/kiEKnHgHOPQO+jD0LzypWof/4lRF9+DYVrN8Jd14xgbQ1sLk0UZQwDacVGeZRHLAtHlJ1aXY5+35qGrsdPwvCLvodhN90Al6+U2jZFjSyKEl8eIqzcA7IDRKIk27OWOPZiB/b+zvEY/Pwd6H7X7ykIZShpcCPmoGb3R8wQU8rvwvZ1GxFZ8CHGHH8sPIkk1j7/ull2Zc9EeU4juqUOTUs3YPjxJ2DIcYch+d5C1NzyF2y5534Em+rR+bc/xuSVb2HcB7OwY9QoRMjQ6ZTYRKtoqLFrWtDw8XoMO/FQjDn9GMRUHmng5L2ChM1EjxEKniuZwdb5y9B7yACMP/tEVLepwvq5i1BAwXUnMmQqfSzHjpVLl6Bb364Ye/Yp6NClCpvnLTEfntXXh0SHT+GxLwxfiukkBF4i7gwlTECRoFn1xFIoSNoQp1mVFvB4/Ohx0gnI+osQ3liD1X98GEULV6FTOIKqcAvc9VsQ++cT2Hj1b1BCjeukifB7/QgufB8fX/V7FP97FqpfXwbX7A8R2bCBFdKkUNrT738E15z3YZ+3CLX/eASNf34YnaJZFMc1xWOnaXcgRKZP0MxvcyWQGjkQI2+8GFtffRfPDD0RDa8tQdUhh6DvdZegjrjrfVPTJvGeXTMvJA39UY05+ci8XmpLzQzXL1iKTc++gerjj8CE1S8jdcJhiGgVB7WG9FXMSS1L7RFoilGVJOEORVGiVagsOM0eTDHK92qGR1t0uFykkQ3Blnq4t25F2+01SD8yA3N/eC0y9TXwdGiLdgN7ozhCrZ6NI+KMGQYoJDN44imE2AMK2AKRBBmJjSXtPNr6jHkipL3oUEiapMj4xiZENZ0INBOPmNdBLUe3g4LiZp9pRYvK1nSZhNXJtrceFfgqh8e+FNPlQa6E8TN4NvSlrxFIWo2ORIJYfN2vEPnkEzg7dcahbz2Bdi/cjR2HTUK9zYd4hI1Lx+lzkVgsgMaQ2sGGohTNCctOOhOIuWgyqDEDZCgTqycc8EU0xEPzzo718/mYL4V6Vhp1ya/jg8wXIPF8kRQchV4MuP03iK6pw2oyd6fgFnx8+XVIbdqMqjNPQPW3T0PQLMciQRSNa0qHzKEO1biTxiv1sV0npd8bacHKc36Et084D3F24oQ7b8HQf92B9dSiYeKioSKZZLke6ikWYzSPJuhTdg+Z02VMd8xFBsrEec16qtog3H8QYhMmou3NV2Hqo7di6/ZNePmk76Dpb/+Cw+ekNtWriV6jwSOsRMziYdn0NNhem2Ey4RnlWZ9CFMPotzhJQ1/sFqPB/ewXWmtTjj7omWCj5e1KoxlQebwnMmvBgPKJBkw2zGLM7ZcElfOFgbiYQEHI5xGSmco3RC+X6PsHRUtXY8mo47Fo6HRs+N3f4OvcHgc99BccvnUpxm94F93/+WfEBw9nx1P6bA5TplZ0mDOoDWjGoy6tAxPptDZOzJhG2E1pp6bIkFGKtcGgepcSX0glo33bmugbbiwsRNff/Rb+TtWY/9Zs2A6ZjOx5Z2DrpAFYNPdd2OmD9P/5T1ByxEQ0xSLsMGpaqgUZM29a77tpyZPMNf0fFm+nhimkCU3Nn4+3hx+JrX97EG2mTMBRC19DyXe+h0hLlv5kEmGtBUuljQ/a7NECCE0J6V0SnqlNNHqfUU9TMw7vNxAjxo1C5y4d4UykEaTL0qV/Pxz+4N/R7tYbsb2gzEzDh11xKnpalrQLMTcFzkbJI15Rm4t4e0kHugkiAalvpyb1JJ10cVxkeiuIMgsD2B59XUc46C0/8ZB2CdCCCEGSboDW02lZvNqeZvnC3ZeUVrXTv7QWFHwZEK98KZD0mDHh3G8ts7GWASlBNMmiQFGWJ4VY42Zs//u9WD3yeLxeMgRPHHQ41s95E7bpEzH4pX9g9Ov/RHPbYmTYWfq2nJNMm2ahWvCp8vT9OqlTI4k53e/kRczuRLPXBjc1m/LWB2Ri3aAiQfuzj0fXE6Zh21NPorSuBt3KS9ChIIA+haXwfbAWm15+A/YCF/r/4Qq4+vRAPCZmJsFN3eBvSTrdBfqKCizibFQTVXAhzU9lPIYlN/wBrx1+Jmxr1mPAb6/AmLkPob53e4gftJZNW7yV0qc02ofdJcGU1uN/a1EpheOjmTPx/v334ZNH/4W6X/8FKw46E88POpLuyCZ0PudYTHn0T/D6GXwEk8QjQW3spOXXKhEyiixCygsXNXXKGWa74+b7ylr1GKVQashKH4AVaIlTjKpRGlGcIxIqwBJOFltKo1NRpPUKJF0SRwpxCm6cmlWRbSlNdZswf5ucXxy+NNNJqig7hvvNps6kpjZ41iCxdqHU+4+NGhIhQxRTAxXR3HkYZATIGD0+3o7w9MvQdOtjKGQUV0AfpqxTB4QpWfKNXHymKKG1bgr52WWSRpoHfchV0uuh7+jjfQ81XIDSb741QQkgnZCixik89GAMue4HWPXs86i5+Fdw/eNfqL/3IWz/56NooR+YufNJLPnRL9Dw6luMpjthyE3XoZ5M6Y0Sdwc7lkxRFCMeLF9tc7AuB3+72GvS5tIAHRklF72/Ai8echyW3PxXFPfqjuPffgodr/mhecPMQTMrjaHv4ceIs+gVZ+enPLJtLCNsuSJy6qVhM2RCL/3RTE0t4pu3kqrU+IzOm6hhomJ89ngh2x3YwSiTvnTG44ZrfH80UeOXRVgT6V8RdaA8TG1NoWssZlll+m4rmSW39EqHXCAxmlwigRlG0llanYdWFgeoKYtlo2k9an0ObJZlcVsM/GXgSzGd8E1JXAr0eh/J43Mj6/MiTiYzLztLisrLMXLe0+j4z5sQPm4aNvXsjm1FldhWXo01EwfD/fQf0PWSk5Cspw9z2dXYsXAxythBHkZeCkSayKAJMkCE/BZiw7Wk3V4YQLKY/g1rlQ+oF5KdGvYQT2r/Yy3nPmQEBt15I+oZ5a29+jYSUp89lfzKwGiBo1zrBAKJBGb/9o+Ir9qM0vETMPJv12Mb62ETSB2aej4nkyMTb/eRXKxfg+FhBgHSiLonGrR3uJH61V/wzIhj0LJkPdpPGA+Hn7Gvtqogg8bZhjjzmYVhTjeCIpiddPMWwTP1YMSpjWumTUDLkVNReM0PcOTS51A2ZRy2Pf8Klh/xY7Td0gi9pOWm958KOBFcswJLfnULEGxG/7NPwLin78XWCQdRaDpjXWkbLBrSDdmfn4ej3ngchd27Gj+XVGWfsP1siyyI/DVF+iBdnFrJTXB074KSC84Bzjwe6WMPQ+aIqXCeegT63XINxvz1N4iUFZql7V8Gvtw4nXyDkiJUHTMNyXbtGACQqBs3Y8PMV5AIxthEdhq1Qbh/b/SYOAblg3vAVloMu78QXpqDxKYGbFiyDBtenwn32q2ocvrZiWRk6kktAlVELNCQRqZNOSpPOBLJ0gJqhDSj3iZsef41JGobEPPoTfgsiuhLqWPbDhwE7+QJqPdn0KYujugTr2Mjo2RpE5lt+T0aLNUq3Sj9oOL27VBy2BQkKouQpUlx1Leg+bGZiNXXI0L/rdAXQIcjpyPUqZxaN4Pg4uXY+u4cU5ak1ssC06zXwwizye1FhJqyYnA/9L3q29jOaHfDH++Bn8yatKUY3Djg8hag4uQjEG1fASokBgTayiwBG/GLxRKoW78BoaUfI7NpB/meESmZzZcMm8Ahk/XTlVBgxWcYUDW5yewTh6MHtXq7Ht3gDFAoYxlEP9qE5W/Owo63lmDg4YfD1b0KEV8MmZfeRf17HyBNTeuKZ+Gm71cybAg8U0ZSsGSKLeukcTm5N9LUlCsG4jF88NTLcG2th76FY8XIu4N667OM030pphMIMTuPUG5BK4NIs4wlRumWs6wIUrMOYbfTLJmWKWQKoy062cwToKl0S/qo55PyVYS50fnyHWiWqerlq7novyiwYDhh0kgTq0Je21mmi76NAgze5B+Z2ZxGYxpvsyxyM7Mr6DAj7+w0M+Zl8mdNpKeoTpFehMTX0nHd0Vij/LEAVV6Cvo2iRLqnNPvWdQvbrTJkIuWWhxk0mHLoS4VYjvFpiUSa2luLH0Qr0cX4eGIiViIhkLkW4yq28LBumQkJUEommuhqOb2EJML68nldrMNPvLz6GD99POnuRlVOPLTkn2QydBADaecttVvDPwmWGdOWEnxOS/SjRCTJiv1JMjLbIddFOAlfUVgBoaiRH1Yy/vo+QMlf++CwQEixZexSNppqOuR1EGl2QlqGxE5JpFlk58TYm9opoIREKqO28JMRXaSKNqrWG0hgBCYCGMeXBHJQu8mpLY5bjCGG88n3EZHZiR46N14yrIju5v0UfcAwGUQ+h8a+9IwIlRRObgUZIpYVhWpZglwTKgwyEJ91uPibvhFNND03Bgl2HmkUMJIsZh16vzbsVSSXoJNN55wMSzbiMxn6T3KwiTM7WK8BVlF1FUf4DDtKrxQG2MFZB6M/PlegMTQyQMiVRBOd0agQcGioJmXWmLmpVXysV22XFpXlELO7iE+cJjHCNmpVTyEZvjhmZ362xKSnSfckWsj55XHR2GHKy9K5dWTpI9ICFLKdBeQih5ac00fzswwpgzjboWBCdHRQ6yVYR5L46aMtPtLYQw7T+67aaFy4K+L9svClmE6SEw54sK19CSJFBQjYC+GL0cdy+9BE2x8tKyYv+eGkz+UX87j92NCuEKs6lfJ+OZK+cjTS/wgV+th4Lf4jE1Cis1RNidIS1NGp31xRjiD9J30aoMWtBms03YE6OtBrOpZjQ3UbxIrKKb0knghNRovS59taXYyNVWWIFreB11uFuooCMouHjjF9M5bvJvGjZUVY06kYNRVlqGvbhr6QHw3UEHaKuYYN6opdrJP+oreQRxkSBdWobdMG20sKsY33t7kd2Er/qoVajP3EjvZiI9tXywjcw3ZrADjEfFGWEfe76W+VIlFYBn+2gHTSnvNuNJcUo7GiFGFG05HyKvq7xNvpwg4eCZeHjEFzTM1nXq4m8yfiLmzlvUhVWxR27g137/5o6NUZQdLKTydYAa2GkxhtGb9YK3/gCKChtBwfdajCBmqaKBnIw4yKarUju5jdyXpayMA7SgPYXlWNxrI2aC6uQEtJJXEspVtTYr7pIa1rLMWXgC/HdDKrxGL4Lb/A2Cf/hroyN+L05exD+mLS7EdQfObhiNKp9yUYCVH6G2Mx9Pr1pTji3SdQcuaxdPZHwX/WMeh00BiEGKZrFiNJtb8lFYf9iIk4at4MTF/yErqdfBSy4ShNtKbWbGhIpdDz++fg1Pdm4rj3XkRkRH/4QlFGmjS78RQSndviKEaQg+/4JVJTRwGTx6D9+afCXl2FBBmuhZpweyaOglOm45RFL6MN/SuUlaHbeadg8gdPo/SWi7GdwUQJbautmdw0dTjGrXweJZeey8CoGu3OOA6T17yMkQ/fhlK7OttO5qOm9bow4oGbMOTZv2BjiZd+EP1MaqQsI9RUp7aYOusR9Lz+x2hkpxXEGHQx3TliEA5lO4ouORsbelbBT5yOfv1pjLz1V6gv9FLYaEWopaW1uxx/OMYsehrjnvgr0mOHookaMBhJwtalPXqecwpCZJgItbmGjYzbQGaN8smNxR4M+NMvcNRbj2PyA39BqE0xgrIwtECyENKWzRlqxD6dMOzcMxEYPQqOww9B9KQp6HTPjTjig5moPO94bNenD4yikyH94vClmM6Y+CSdfGoGG6UsHmtGx79ejQFXXIJXJp2N1C2Pwu+I0ZTEqM3CNFcR2IK0+/Up1Dz3GrJPvQDvTf9G8wtz4aXmCnoZW9KEVWVc6Dp8KD785xNYfNMd6PrLS5CZdDACdfQ99HrbCRPQYdJ4PPHdK1Hf2Iy2A/ogpriUNk7bzZeE2KyEF81z1iF9/0zEn5mB+E13m9chXSRyWSpBPzKJSIReWBPN4eKVKHhvAT7+2/2oW7ERRV17ooQ+oitJIruTyLBjswyfG1asQWzRB2h68T00rWpEpCGKCEOBLIORQBzEIQhbLX2tOjcKwjKZEeplzXG6UByidqCWTbc0I5NpQYzmWqbP+KY0707W2+n1pai5+zFsWboUgX5d4CJNnKRZnc+GbrffhA5XXfr/2vsOAKuqq+v1ep3eGAaQJgx9KAFRYzQoGBUUFRWCjSgqVRQUbIACKqCI2DGKxmjUqLFFRWmCxkIVlC69DDB93rz+3r/WeYyf+fIn+ockPxKOXua9d+8995R19l57n3P2xReDRmHjOdcj/Y33gQMb4Ni9AekLP8e+Gb9FzoFaZFO1uhJOBGktU0EjShXcfdxQVO/chfmdz4eH0rj7rKnG/RLj86MEnJ3cLoumcWLjVnz7yOPIefUD4HdvokOblmjZvjU+umQY9t/7HAqYV0QrfY+QlB3h7bK8qBYpXardVrSeejOa9DsP655+G46dlSTP5EW0eqQ2RYLlGZKj1ZabgcbXXoYTpoyF/fJzqFoT8JE/yesdZC9UNUpDA0qG5Ip12DPzaex88x10f+Qe1LVqjWBxa5RMGIHlc+bC8tFyJHccRMEpnUwYhTjViY3GSFg2A9l+1hklaHDHcLScdgsSzXNQaQ+RIBMMotzkjYoEHnfEEDwhG11efRK9//AMVk2ai9UXj+GAqkWNJ0w+RLVNFSWi3vSk7igc3Be+806H3rSU3u5E+M7tikOOCKWF1BX5IQ0Jzc3LOlb+NbSsKsi39qcRvCRPdraDOJQaXoaHGbhixpKSj95HafQm1j3/Lj7sNQTuykqeJ4dsWoi8U7ti/7c7ENqyEQ42aJgFcEQpnYIk/v4MNLlrDNIfuQu1jSjFKMVdIH2oiyHn6guR3+8shH1utBw2GDvK9yPvjO5oM+Y6ahdaRWyKKC12RWpiEeGrpfrOyELHP81BXs9OWNhnCOyLV6GAwyevTsbfYWF3BOmIQRcin4mQB2WVAdtHz8DHo25D94dvRuu3p6OUPC8U8/IaHwEhJCjuBlXg/oNwPfQ8kmMmIfLSC+SAFEwkslkhNxwk4u7iE1GTlo4D6zeiITtp9R0PomrzNpz8xkM4ae407H7xHQT/vAjuSACB9RuQ06oYaNoC5XbNUUp0hGkAh1D26VIE7p6OyKjJyFhbjtw6D9uWPIvX1cgBq5UfFhfs3x7AR1fehEhVBXq9OAuxk9qhMhw3hoVi6yVo3FgCUUTeXwTbvLkIPzkTiy66EntXb0OPu6ageWFzpNdWkyvGYT9Eae7yoiLNycHmQJNKFwqqHMiscRCIzE+ijSxftEgLS2VcyeyOB4NYMuJ2VH6+HL96ZTYKzzoN7oMEvNWF8OadKJ2/CAUEXv6Vl+FgIAIb+WnMqmA8boT311DG2lHQ5zRaW07jME/URhHr0xVNr+mPj88fga0j78eu6U9i+eDR+HD4eDS5diCy+/bhdVTgNA4ClKb7WP66nu3Q+8uXkThUhcU9L0P2hu1Io2UbtIawm4NHkxtHCpoju58tZ3aL5xXw8CIj34fk/CWYX3w2sD+A/huWIvPGobQ0qUY4mhRwJ4vE3taiGTIenwzHczOQdfcktH52JkfqcOwk+OqcbrTt0xvWUASBqhpYXXacQPX2xQ23IrzvEGrXbMTWOS/AT86lTdjB7QdhJc/K6taWLU21KfJM4p9wc/QPuBStnn8KljnTEHvqVg6Ep2A9pRsBZEVerR1FvhxYvV5K0GxkxOuw6eJRWDR0PE6dNxO/+Ogl2E5sQ5Vogb0BSXShB1mjLkfOAw+j4Z2zcOaiN5HbJA3vXDUIm/duRW1mNmzhCL6mZAbLduZ8PnfcYJRd1ge26Tei6IV7EWlcAFdBHhLkrQovRpMFTjsr7fAgp6Ah0kkRtt04BW+f+xs0vXsYSr56HdHTOqPOk8S6cZOwvN+18A2/Gudu+hSN59wFxxXnI3jpGbCPG4CsXp1oHFgo5WngaIHEKe3R6+FJ2Pb0qwhs4OClJsqzRdCcws32x4XY+idy0rlT4L3gNNSQboQjCbQaMginvvs7GmUeRJ1+dH5iKnIemYCMGTeh2ZtPovjB6RQQhYjTCj+SdER+OmmGGMlqVE7hOM1zF0eeVUt8aP1R7dbEZNJZkWn3kBBTlRGk0bjWcFD18Gb5z+Q3i1ri8NLK85EYmzV65BpBXpWmmLphqSNyOapFbeqVQ9riIAlnvvovqGU7HKEeSgQFzZEk1fcony01IJeX/EoRKxkOH5rFDrZxuMoFECJIQ5pndLngZ16Kbp4k1wlGyHUSVDmyXGmxJcJhRPg97OQ1vFdWn5MZeylp9PIn+db0u1XuF48Dh5LksPLRuXmW5+w0pjRlZ6PEjFD9Wtx2pBvKkUA561UTjSKTXEvuFcXxoIxEFf8GeT6dkjaTz4jIFcQ6eMgtq6hyAy62m5eSU5IyGIWX1MRO4HgUboxWdV08jLCiZnKga0+qg/TFzTKLJpjZHRasLlSHTBufq5h05LpVFAyK/eJmWTUbpPbjI43BqCVPXlrNLovN8NT/WxIe/u1+OgHRqrlOXwzJ9CQ7JUTeEmcho3CwUg4vSWqag5yBRFxrcdjATqo1xZhLY+NkOuzI5sgsoorLIwHOSLAj2Xi5bPQ8gsgXThjOmGCHy/JX5HGPw2emvJz8QR2ZSYhnWZ3wsSbOSJAcMo5M3pPLxsnnUcBOK2RDN+L1DdhcbjaqlkPZ2XFednK+3YWiiAVpVKdODgr53jItdkoFN3JoIOWGksijYdMYHhSHXGgedqJQK3NZRtOJVJfGaUyBVeNPImQNw8vWb0hVWsR7G5BX5bNemWwrJwGXTjqSQYloJdeNswwKPJ3j9FDKEbwchQ4CQD5FDyWgw0/V6beTLwMBtmeIQKjzEvReG9J5Xy5Blk+LPY/drbq4/RJj/D8SQ3bSiQYJN8/bkMZyuNkWZtqQXNbLAZnBQVLE52ZQOnrZHn7+ls3n5nAwZtPIyWM+BTxySFeymG0OpXMW21X+yyNNR6ZemfQeVX8dZVvcA/9ppyLzwn4o9WYi2qoNmgy8DImCIjJVvc2GAGJnODTlI8lkHKE82EAWSskowRug4VFHCzRiHLjyuMmwoOTkfeoILbex0uKsyEuH65pzkTyzi5kRCLvELSndHOx0AjzMDoryiOkvxZD+EpsECOUt844TJJqSkqM4JgnKz2Fep9UUEZZDE96SzHL8aWGqfgvyvPyEAT4r4lL+WmrFDmB9bDycPNzsEDm3vewc1dHGg9hDmHWq5T0x3kMZa/KNs1KSInJ+ayFsoEEG8q69kJyqDfazXHJJZoZoCAQJoGAceVTzGVq5kqRGOeygdtOAc5GGeEQp+EwHn29CsBEsikaigcrxyTqw/KxP2GFBkACOsM3Y6CwLr2G7hVg+rX6WVeFgy0eSbmowyls2rJWDLN62GDk0QspaNEWQXFIzSkeSjhh0CaqnWKSWqioIR3Nyqw6tjSXmyc9BTue2FKfkByS+8RArxca1sFqakoqwocJ1YUQpYcStJTE0cS6LTm4Pt6ScXr1UF0IsRKuTDaTK2tiiWtKTnl+IDPIoBWcRcXZGKFUDJMU8aJByRNt5HQdDgq3OhtRinzhpgKM2Bl8ggbSInfdRVfC+GMug1zzZ+CxbIMR8eFAaaYGlrFCVTVNXHkoWp+LvsT52s9o2YuLJKWCkZkwUVDBIK7aO0jtAKR5WGA7mbauMwFvNwRWk4VBF3lnF0lD6ximh9bbBGClE3O2Dv2lzeLwZLL8WVYqORFCVCKAMdThgCaImTouV5U8SiGECLhCLUVVq2ZWdcJExQjBWUb3VhFkftW0YIR7SSeJ7njAbmppEBp2mzmwcwFqpEiVnjtNQstVE4eZnF2lHmLywziWXPNuL9ckuyEfSzXpxkB5psmr6yiSOdi0CFMeiECaa2CEUxanFfqlRacDB/wQMTbArXHz+Bf3QaucqdH/vZcQ/+Apbx99HS+0QapYtxWfj7kHxxf3Rfe9aFM2ehIM09dlcKONotbTpgHZfvIc227+A/+LexnHsi7n5WAdiWr3BUes8/yy02vIpGs6cjIjHRwsqjHKatw1/3gN5Awei4NeD4TihIWqj1Qhl+9D0pcdR8s0qJH51LkLkK7DWIECV7yLALJQUabeNRKtdK+DtfwEC4SAqbDWI/6IzOq5Yio6bP0O71YvQasWHKN64BCe+MQ+l+fkIELjuhAuu6jBinYvRetUCdNz4BU5c8Ac0n/97dPx0AVq9OBc4qat5GYqF6siZIJ+K0ILufRrafvgqOmxahhMXvYqOC19Gu23LkPfWXFTSwrVRSgXtAUrdEFqddxY8F/VFweUX4lBjD7ZQuubdNBY9136KNuveQ8c1H6PbN2vReuNnaL3yHRR/8w5+tm4J0nr1Rri8FrHcLJzw7jNovXc5itd9grZrFqPD2gXoun4Boj/rYoCdpKbwcHzVUtU6rhmEtivfR8cNy1Dy3h/QYeHraL1nOXxzbkWkLogGtLYllSvJCwovvxzuAYPQrP/5qEk3kfxSmPk7SQhSMtSD7SHcaFrQROjkuR+UdCLhxNx3f5WfQqRKZima5M5vt5owrKFDB1Baus8E9NOktvYBSHrUbtsJb7ofO7dsNo2cRqnUgGKhdvN2RHfvpJW7Hy3vn4ie819DZUEDZFRQbZAYhwjQ3Rs2ARW12L9mPZwVdWbS20MpeXDHLqovSsqKSpSVHoDd5YSlvBorb7+fI3Y3SiYPRW2rxojyOQUhShKqkprcNBSc3hXl8z/C6vnvwsdy5pKjBTbuMk7c4J6dmH96f2zs0g9LO52JJVf9BpkVpUijpIkRvCEvsHv3QUp1So7S3Vh09fVY1+cqfN7xAlRv2oOTX30MGb1PRyDAYUkSVjjgYvT87XTsP7ADb3XtjW/PGoQtvS/H561/gc1Xjia1CJi5UgpHM1tT+u0u+Pw+RNdvQ4MdZWhGrbB79tP4uP1ZWFF8DlYNnUBDA6ha+DEWnHI+Pivph0Vdz0Xd4k+QTeMFZRWIbd9HoyGKv1w/Csvb9sa6dmdjeYfeyPgLwcQBa7XXoSxBgN/2G3S8ZyQ2//ldLGh2KjaffQVW9xuAlS07o2rCLFj8aah001BhFyqyaiX72J/mR/nWHcg9GKRIEhD++WRAl+QIjdOC0p5RRXz0eqgSKZYDgcBhwKWcmDq0t5KXHZZ+Unj8kRansK2i6BDoRBFEpbTKQjfKiamVC6V+cjIfuZqdZJ6q4cC7H+ONtv1Rt/cAfrn8DeD2q7GVVqOLJNijmQ7mYRQyuZJTPcS8vx+QRXtN9VK6LD7Hv3U3vpoyG64GOSi5ZSR5iR9hqqraeB0KR19pVqpsvm0GmtHYCNEarCSxD5HnKHCzPyMPrQcPRPqwgWja/1zkxX3IqZEe8CBs8XLEan+D6qWl4Zowt2If1U9k4KloeN5p2PTyn1C2+AM4OapiWVHsfOcD7HzqDRT3Pg8XffUhMsYNQ1WrhijTpgaq+ayQFTmUwNoEo14IudjGUpXUuAGWrcZN69seQaaThgZb100QJNLYvrwul7e0iNJYIUWxasMOy1Ejy1PtQ0Or6dl90GTIpci/7lLYGjdCkPWupsVfQRVucaZh7dNv4eCS1ehyw3U4c8UbsA+7COHsHERiTmoN5sm8vSSEvhBpC9WxnNyadA3yOWo3I3n+TjJnrKwQ+0RBwc1iUfZVJBhEkgNW5/9H0h3OR/FnFe1bIVNjh10eqSDQqaS/prMPH/LFChhmVYdOHr7w+xJSN5Cjw0dJlU5ekUNuI8Id06QiG7lB7W6su2oEFlw+Au2GDMKFC/+MYHEHqmE+lxZEnA0q90qc+YgcC7x6uPLXMyW0azxJ+Ejya9/5GOseeh5F/c9D1vBB+DZai+x+J6PtOb3x9bgHEK2itHJFqQLJGSkJzcuTmUMwGMCGJctQumApqrdtQa0nilq3+Av5HMGmuMkJquOEKIL2qbZog/MXvoFTJozAexdcjfJrphBEeZT6Lg62CK3xSuyYOAULczrhL+dcj+o0G0569VkM2PMNOr75DCo6FOMgtUEVrfkggZhJK9cMsLjTWOV+tlUm20rGTaWHzcTKW8U/2RdaNVPhoWEjg0btwMaIWthnh18yXLpyLXYvXoYda1fCz852cVAJK5kEUX6sBk3278CaS67HG4164ovbZ8LephlOX/oKeh9aiUbPTkNpkQarPAfinWpgHmwKDXwZXDLx/l4yZySVeEhAaQWynN9JGj/SjKa0opnIyYK3eSMELC5Ey8Ko2LMdngYe5JzYlj2sahCAckbxficlinZmyZueoPlfGwkiLOuU1lcsTfOVMVpItDL5UCslSjSdoh8hWpTiiw4SVJHtKEU3qS9HEeUdIna5SOwoWPAFFnTtgx1LP8QvF89F8QPjKSlJKqgGOV54kGPGo8ikIWCj7LeTazkIHM1CmFdJ8W8Oifz+Oc9h98IP0X7MVci9+koUTZyMbQ88guhXK5BvcbI9tLbCbpZfafkUKQ6fUQWU74Fj115kfLkD+RVANX8vdxEMlgjVuVwZaex4th0lcWTbHiw7fQAqPlmM/l++Ddx/B9viEK3tKCWCBxFapY4Ia0dOYN27Ac6Jc/B5i174+IpxyO5APnv3ONT5bXDFyGVpwYdpUEh6y+J1RP00SjRzooWbtFqrKKE42uJUj04aJu6wjxYpwU0uaKeks5MLp4fdHPgcGOyP8sA+OPbtRMtlm2AvrSJoKcH0QpKEXrnuQzklmo2GSctkJdK+XIrg2Hvxaf4vsPaeh9H8nHPRdcxoGkJBswfZEvNywJFbEPyads2o85jBLvAryrs8CmbY0uLWdFrYQj7buiV5UDaq9+yl8VZJAUbjpkUrJAvzCLkgrPKDWWm+F15+LmJUq2kH6rBTE77smKxLf4XqjHS4qQr8WhJEkMjs1sJCCRuHtsVt3IltE2cjq4ij5d0XEBh9FeKnnwXXpRejywtz0Pby/rzSCV9BQ2oV8r2oh9rMDYc/B75GzWBrWoRaSgEVWEc2Ab3zlll4v9dAnJCTDm9LP0JWTZzLScxRzmfXNGIn5NLQaehEKFNgkM9OCw8tRvz7KTU2jH8Ywd27cMZDd+Dg+0uw7Y/vIV2vHOdgYNtRrVrNBptYlhv2NNa78QnodvcU5N89HslJN8A3azx6vPpb2Lt1o9FBXhih1M3zwZFphTeHYM92IpuDqnTU/VhyxgB0Oq0EJ238CEV9+6OmzoHM669Cp2WvIWv8MPj6nYNQ317ImXotes4eR0m0HGuG34Xc8jDVtsBFg79RBmtINVqYzvYgsAl4pxkcFoImjkSRwvLT6myah3iWUzNpZq7XxiMuV0g6pWOBnyDPRMmYEchgvavuHwY8cDM6/f4pNBp8FeqCLuymEddixlh0/uBFOK9nPftcgpoLz0feM1PRYeww7HrldWy+8wH4KFS0etvDB+WwHyTD7PmZZpW28UARN1pMayQfBZvxHoR4jTcLrX51Fq+Po/q9RbBVVCHmtaND39NMmS1J9h1N/qQmohPUt6tHTkTwd+8jVJCBLr+dipxfno51YyejdN4fjYQIUdkHKNalFbW4ME4REdTaLVm+tA6TNPe9DQqJeqCy+iDClYeQkaSEooSjrcb7KAUpOTSiNacpt1OG9rCS6MspYoDMCuiTjaqnNkLTvVUjWlzsjO0HeJ+cmxpVTpSRZ2gHvnZlafeTeIeEdzYHh4Je69VPe6gKo01ykbuPoytUQ+hTajN/qWltnRb66ii19nIga8NNOuvgk1qhGpAlr6XsepeWXpai8Wwnu5Srp9xNoeGyULrIvSCXD8tEnlYnV4RbHn4bYkFqDGcCdQ3T4eJgzuKgiFRUI1ZRAzvbw0+JbKeGMJ5/uVooNYLJOHJ5nXyYAd4bpuTWlsh0tpEk/V4H1SRVVg7bvpZ1rnVLwrPOITm9rThI3hdkLeUjlNvD8Co+S5t1tMjBxfpksPzVPF/FMtmzcmHVOyZIo6x7SxEOUCr57OAv8FOi1rCOIc1Tkw+GCMIGLEc6B1qQXNPBPOTi0i45B8vjTTiwlyq04Ir+6DJ9EkrnL8SnI29G1kFK6wvORPdHplITZpvRZAkk4kkvK0rpjtD2rfhk4PWIb9mOWKuWOOt3T8Ca5cXSITcCi1cinWJaIldUJ43SL+C0sWE4GmKKiSEUa9UJO9aMEjlatTFYvCvO7ylRLKu3np/JjJaD1UVxryXUcuI6WRm9PEUrWLUDzEMJo+uDHM1m36tGFTtasUrEN4MOLeEhMHgfTxmOqXelOtjQmrrRCpZ01i/M/LSMJ/XclNTkR8M91HFyLkdEIZj0PMNcmIf2JShchKSjAKJIpaqHL5iSruwHBFxUa1QvCQ4USQFpAnFPFzWDIg4wO9MO2hik0upt4fIeOAli7TIL8LlxjmTNG9s0YuXIYvmMj5ADVFsH9R9ZMMup3WMaMjSCmKf8h+oPOdcVEV+LNrWgVQ5fDS1H1EGDjPUFQWjj0KbwkBaT6ScbRvuUVV/jh5QBEaFs5aDRHlc+hpSFfWIc0hwIbL860iP1bZbxryZRS2NMK461Ciz5i6445bkZSFaEsfjXQ5DYShzltcQZLzwBT8cmiCdDfC61TYigUxVMe/MhB1etweIrRyF/y07kX3gSWjz1OMK7yvHl1dfD9u1mE/TGGXGZGCERuxZWiuM5UwaDaRomfeYHdab2wJovJqUkDeuX+qaf+Y/mQfV8qReBInU/T5p7+UcUwPwo4Ol+ZZKis4KOrGiBRD+YcpiPEv/mowGC+eXwd12ipM9K+q4s64taXz6l767ReX5T+VKnVRb9onqqLCmQ6mT9PUrf1Z//m/ZgB6uVTBV4seql+821/E95Kpl/dU39/UypM/p8uB3N99Tvpk1MXofboD4drozOpw7Cle2huWJpDlX68ON5LvUs3a9yKEsBLFVLndGhviLwKFhqqbU0MyKfamXXtvjF03Pg8Rdg/RXXoGLhJyhv3BCn/vYh5PTsYe7lUEu1VZKg0w5v4s08RP/s/2AhPhs9gfyuFLa+Z+HnT9yPeGUVVg4aC8fydQhlyVoSseTQJ2S1xv94OvaTICkBIe3iTYTZ/zQcgtQAxe1w8ssPw1mQho+HjEP8ncWobpCOHrOnoWHvXgRwiptK4kteU5PFk9r9I2FAaU3UiwsQxcu/xueXj4Nv+w5Ee3fDyfMeNY/97LpxsCxYBBdVa0JrMwi6uJW2+PF0zCfJJKlhUYCY3rVWE0Gy92n42dMPUTRasebKGxFeMh/V+UXo/sJspPXoyN9FSajSJdj4WauAtEfFfJGkE29Jxqmf+aOvG62xd55D5OSOiC1agY9/NRixsn34+UuPwz98OLaR4FjIHRwJ7dw8nv4bkiRdnBw8Qf5ZVkeja8LN6PnyU4js3YJFvzwXB5cuQ6xzN/zynReR1a0rJZqTAsmVApzApcRMLNFkIin06ot+FxEXoiNUn9LlzmAQa26/H/uefR7WDC/aTZ+Kokv64+CCz7H0plHIPbAPDpvHODRDDgct3KTZuqbQWQq+YnIjcU0V+Xg6mpN6SIahuKmc0wrtIWNQ3gMZd0mCIxKPYn9uDnrMug+NzzoDO196BZtuuQPxYC3yB/4aJdPuRtBPPLDbhSW5fpSveKSoW8pA+36g3P9b4gN18Z7X3sCXY+8xLzTJ6NsLpzw+DZFYHZZcNxae+V8i4XfAJ99NQuG6UntTtRhQu7cOc9nj6SeQtIdFXgLNGLllsdLC0yYeX8KJ2kAQWWf0QIe502FPc+EvYyYi8PyfEchPR6dZd6Jpv75AkHhxyWVxOMP/lQS3HwRdIhlFmKhx0oxP7DyIFaPGoGrJYsRPaIIeDz2InNNPwq4/v4uNQyciMxRAwBMxa7u8USdCFhfNdxkptMWN/DyejvZU704KOrQuMQ4PP2u7ZJnThXbPTkdOn14olaE5djzce/cj5+RT0PnJRxBvmIMooeQnXixybZlpnr9NPwp0UU1UUUbKnyRfHDU09r31Jj4fMdGsw2px2QUomXqz3OdYMWU2yub+EekuqlkayHIIW2K0bI0pfjz9FJKmGhUxVBEX7OzwQDCO7Gv7s49HIRFOYMXYGaj449sIe1zoOv0ONBp0EQWTHPLUaJRuUp+aPfp7Pf6jQCcHK7UrDYyUfg9S53v5u7OiEusn34etz74KizsdzWfdipYsQHz9Fnx9/V1IfvU1C8YqSNWGFXpLMxhGU3Mkye8mUZ5yTGp74nFY/meStkAqRcm95YdW/ypWsRYbsFtgo6GgdZQ1kjAd2qPr7LuR1qkYW198mdztPqRV18A78EyUTL8HiYx8diLvVz56mZxmGOR5/Aed+aNAV68VVVZxQf1g5YOsQhCfFly9HituvBU1y79BvF0T9Jw3DTntumHvewuwaszdyDhUBo/TbsKpykr2RVlCgq2G5ZM3X8FoVMZ/XIjj6V+VxLc1b6q9KEmye812pOZwbWYFcigWRnWmF51n3oNG/c5F+drVWDVkDCzrtyHUuRg9H5yKrJ91pRBSjxFApE9K+pbCR4rO/T3c/SjQHbY//8d5zMt1Sz0INf+mOc3y197G+gn3IbCvDN7ePdDz4YlwFhXhq2deQOn4mfBTx1vMcufUrvZ0zRfS2NBqhdRymePpP5EUwdQVU7AKoNahaTAr0qIOxCmodrsTKLllGFreMAThQwfwyY13IvL+UoRz3Og09VY0veQKJLUC2Untp9l7png8Drtd3okfl34U6P4GDYchLMCljtQ6egetG63t3/jcc/hqyn3wBkI0oS9Cp/vuhMUZw4Z7HsOh2b9HhuZrPcxGKpYjTOraLI40uR5P/+5EkZFSq9RWPgXdpo23l+BreN1l6HzbMGpLG5ZNnIPa5+fBgwiajbwBLcaMRYzaKmaJwW6LUQWL2aeA8J1E+z5Ovvvxb9OPA933RF29dFOeBiQ8Jx6gHGzkBnF7iBzNBmcQWH/nQ9jx27lw2CLw3zwB3W66ktCsw8q7Z6L2sVeQb3MiwYqI1Jm9qmoIiUD+X19mPVafdejz8fTDyTQhG8y4qerbUt/NwE65srT4oZrapSocQ4uhg9DhzhFmVc7qmX9A5cyn4AuXwn3tYJTcfRcsfp/pY+NnkxeCnC9pS0Xt/Cs1+v0O+u7Hv00/DnQ/kFLuPk3kpmRVlA+MEl4emc4VAXwx81Ecevxl1HkcaHvzELQdOQSxSBCf3/MQDj77GhqTxGrnlFYna/LYyxEociv/nhYJ+kn8lH9IS4+Ppx9M2kWmiXsZa06KNFHoWkfKYHMSM+5YEgc5yPNuGIxO4280DtyNM+fim8eehSVag+aDBqDN5MlwpNnJ/9Tm7BdKRIs4vAQP8xHY/tn0LwGdkX3KQq5nJlUuKCiyjHYtW2KhbVV1WDHjAex86gWKbCuaj7sBrW68hhcn8NXUJ1D6xDzksDHcDoW/T5ggilqO42KeWg6k/OWoPJ7+cZJ0U0R1LU9ysO20DEkbNxUAUZKuwhpD4Yir0P7WkbQw49gy/TFsf/hpBBBG3tWXoef4ibD6/aQ8iq+Qcny4eSiqE7v06AFdSs4dVrf/Y+KmRKy+clTVogpuSzrsFRGOqiewde5cgjOMhtdejs4TbqGBEcOWeS9iw3SC70CtiS6u8BMOhbviyFW2ZhnO8fSPk9qcGkb7KRz8L2p1oIpGQ026B21GXoETh/8asVoL1nOg73l2Ls9HUPSbQeh0y3jYMjMRTUTMJhqb3kNQ39z6K5Tx0Po7da8cI/9s+peAzhSKR71jUCvb6vEhsCjWioOWakK7yO1RgpNSqyaObY+/gk1zHoG1Zh98F/4ane+8CZ5mWdj70SKsvv1BeDfshN/nRo1NfiNWVMTiePo7SW1jEEf+xc8UeRHy7WBRPkruuQmFffuY3XafT3oS4ddfRNybRKPho9FpxHVIso21f1nr7BSlXqrZwazU5spRWrVejshGNR4Mnfgn078GdD+QlLkKnVpIye9kpCGNRvGOMPnEax9g18Q7UVVWAVeX7uh5z23I6dkZVV9/hZUT70ds8QrksrYxa5QjkyKfDaOQqHJmqvamEdTYKaZ7TCfx5wStR7nWU6+Nspr1bXqpizZMpUWsKKVijJ/SHt3uvhkZJSWo+XItvpg0C2WfrURGdhpa3HELml56IeyUDAqvofu1a0uA+q4Jj0R//kD6j4BOSXUxFeKTBDqFKFWAZcWC0tY4B03wg/M/wsaJ08yL5iLNm6P5bTeixcALETmwn9zjaeyY97pCrxGsNFCSYbNsXGEjdKgTEtrtdIwn2Z/JpJtcl6aaPYwIB6JiB1vI2XYTQIUD+6HLzaPhLMrCjrfew8opj8O5bheyS9qgeNIoZPXugRiNAiLXxMXTskqRI4HOWLyHn/NvxNx/TtJpXbE4n1G75uA/EtFGTCcRMXN3FN+8KLhhC764dyqq350Pm8ONE0YNQ9sbh8osw/ZnXsWmWc8gvbQCPqfDBLdRBEyp9X9F1O+jPcktZUfUuDwSVJ/hcBI1hfloM3ooThw8kGCyYu/cx7GK1ihqY8j91c/RcfKNcLVqjbj0pECWsvdSkk198b1k3CxMh//8W9J/BHQGZPL1yfJhbfTVVJ8Y0WdxQUvc7L5V/ExyEhtcBBIOlmPtnMewa9482GrjyO17DtrdORy+E1uifAVV7+TZiC79EgXivMxMpPmYTxyZ2vNWE0zAd9LP0GnSTUjr3gE1mzdh9dRHEHh9EeI+P064dgBaj7kalqxsGmLkaGxkKlOzL1ibblKbE1J8TX2gb4am6FA6FtTr/2tSkVQqhY9IEID73n8LW+6ahuiaQwRde5x413A0GPBLs2Vu9axnsevp36MoUAWrQ5F2teUuNa9rXEv8oheq6G0w9SP5aE2SZLL2I6yzIg84eUj9Kf5dJBFEtcWBhkNHoPOYgcaPtu3197B18lzY1u1AoqQZWk0egcbn9TXYOVqrelSDTjyj/nOEJbRrjnbXdqy69z6UvvYuvApmOOhSFN88Eo4GDbDrvXc42h+Dd/23yNQCA/Id5WClyql/9WTK6Dh6kyXhTDnZFZXdou16SZh3FbfviPa3j0Xe2T9HTelubJ79JMrnvoRkvA7pF/dG+4nj4S4q1mRBfRgR024mz8PteLQk07f85yjvCiZTRB6m/fhPJITNL7yBtQ8+Bcuu3WjSoT2a3DcBead2QWDreqy//wmU/WkBfBYbvDZZuwq0mPInHk3pfwNCUTzFtbwBNyotbrgHnYu2t12FtMIC7Fu4DJumPAzbp8tR1bghOnCwNb36MiRd7lTTUKKb11cpiM5RnH4yoBOP0VZqbb5WGAWZDIokZSdHqVqxBsvvewg1i5YgkZmL4tHXofg3g0zs4r3Pv4q1sx6DtfIQ0jRJfZTVtL7pBT7BL0gDvKYwD+1vuwbNLj4HyUAU2x//IzbPeQ5R0gf/qSVofe94NOAg0wRNUu4j3ii7XYxWg0tRrMyPR2n6yYCuvoD1TanvOuq/62+kqgZfP/Yc9j36LBy1ZUjveyoNj9HwtyrBgQ1bsXnCHQh8sgYNkj6wbxByycdl4GsMETbEX+Wvz1LH+mvcPUz/iBPKSFIUThMRIJaypjVlZN5ewyGjvGIWbdmUeyJIrqrQQRxAURsOUZH6ep2C7rePg69tS9SsXYe1U2ag9r2PkfR7UXjdZWhFCz6WkWcCcv9V5b/35a9+PkrTTwZ0P5SECb07SzONegtN6cJPsH7yowgv3wBLcWO0ue1aFA24hKiow7rHnjTA9NXVAor5RhBkBXknpYZcEd/vufqG+c6V8AMtpdAZAp/KEydS9Tl1kxqa56U+edKWcCBWZ0V1hg9FY69G8ZBBsFBN7niZkvn+OUhsr4CzuAXaTxqDRmf3Yt2YUcRqXsNpcx4uzE80HTOgEzpUCeOKYpLFr7gfwQN7sOHex1D57Juw2ONoMLAvWk0YAWfDpihd9jm+Hjcdto0bgDRN3elNibQaUxgxGkrgMSBShvztf/u1vp/0aJ3Xqo7UEvzUig4nM1AemrcME9iBKE90bIlu996CrJNKEN69A2vufxIVL3+EcDKK/IvPRpdxo+FseoKgynslJ5VixrWhwEI/5XTMgE4VEO+rjwxqpmmp3pJRWrDaAsnP+175A758YC7i2yqQ2bE92t91Axr0Ogmx/QexetpT2P36n+C3KLKRA3pPRGpzcNIARiD6IdDpAsHDBJ0hr6rfgqktfQeoSivSbGh54WB0GTkU1kIXdn3wEdZMfRKuFdthbZyPZhOHovlF/ZB0+lDLB8UpNf3Ep/Ykm3WGzEOPtx7RdPv//3TMgM4kVkNqUAZHSuoQfkSMfpOU0ZJ+J8ET+2Y9Vt85FYfmfwpHWhoaX3URWt56PezebBx4+wN89uAMWL7diGyHD86wm+rQTeAQBLYI85T7mnkaZ4aeIgln5CF5ITmiXupmiZr3MjhjCRxIxlHetS16TrgZuaefhljFbmyY+Sj2PfchbNUJpJ15Ckqm3gRXm1ZwhDR/zPxoEQhjitYk3Avv9WBXXVJP/emmYwt0P5SIOi0UDVkiVFNWuOqCWPv077Hu0eeRt6sKsR6NUTLjdhR2+zliuyrx9azHsefl38GTrIXD7aDUtLGxnAYQ6nmBTgCQoSDYaekVWSF8ARfKbD5kXHMROo25Es7cPJTPX4A1d90H28qdCDTKQ+ORg9HuhiuRcLuNby1psSGsJUXMVesPj+X0XwQ6+egU01fLVVLiQvzPYo2Z9WOH1izHhrtmIzJ/OcJ+kvuhA9B2wjWw+9NQ9tZirJn2KPxfbUOW04ZKr8JlRGFVTGYSe0XS1MZya2UENV2L0X7iMOSddQZildVYP3Mevn3qJUTj1cg+vSPa33kH8ko6szyplSIK3ijQpRK7wYi146A7ZpLUruYoJJX0hgQt6zYdbpFrw0LwEZDVNVj3/JPY8sjTsOymhPtZD3S55xY0OLUH6qpKserBJ3DgmddRUBuAx2NDMBJDJUFXdM1laHvTdXDk5OLgx5/gm9tmwPrZ1wgXZqHJTdeg1dArAV8arQyqYQJVUk2LIORbU8wPAU6BaYQ6SeFjOf1Xge6wCch+JfzYwQIhYcdO1isxqXb5ixSmXpmkVPfFSnx+L7nfp1+Q36Wj6a8vQcPbhsOTk4OKlauw8aU/oV3fs5F2WndEDx3Cl0/+DuWPPoNQMIq8U3ui2503wde9E3Ml0MgttRRLyTiCRc7+KqkLNBxE6o5Luv+ixGYwfc9OZ9/LYjRyUZEMnvsDNj48D7m7K4FmRSgaOQgFp5dg58p12DTnRbjWboc3MwO5t16HNlddhkSmDxHe6rDZUlawnNAig5otYK7/zek46P4qERhqCS0DIi4iPPTyTpF7Jw/5yGo3rsOn02Yj+u5naFgTR62HUrJPT7PEyNum2MiqKPMge4TeKqSNemY2g6BLgfg46I6D7ntJ2FBDCBJGwRoA6gOTAMhDqtIV45XRCMp37UJ2wyJYnB4zq6H3peoNQCYjpe9lJmGnrwKufvpvT8dBV58Oc76EnLuEiALiyhtXL/nUSuJ+ApX2FYQJJqlfh4IFKnK5+e4yq0TqgSX8KRdNj9W7Wo6jDvg/H6bTniI2HEcAAAAASUVORK5CYII="/>
          <p:cNvSpPr>
            <a:spLocks noChangeAspect="1" noChangeArrowheads="1"/>
          </p:cNvSpPr>
          <p:nvPr/>
        </p:nvSpPr>
        <p:spPr bwMode="auto">
          <a:xfrm>
            <a:off x="6762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png;base64,%20iVBORw0KGgoAAAANSUhEUgAAAJ0AAADQCAYAAAFq51PyAAAAAXNSR0IArs4c6QAAAARnQU1BAACxjwv8YQUAAAAJcEhZcwAADsMAAA7DAcdvqGQAANEQSURBVHhe7H0FoB3F2fZz3K5L7o27uyuBCIHgbsVKaUsppcVKoRQK1IFSWkpLseKF4hAgQPAoUSBGCHG7fu9x/59n9pzkRkjwr9/X/0327tnZ2Zl33nl1ZnbWliUgC8DGU9YG/ucZcPBPyh6DM+vgPTsTmQdpnm1I2O1wZ2xI22yw8Z4dGRVgDls2Fcn2PeZ7WFMfQ8bOhzMpFqbMViZWwex2nnddZ3nPxjw6WAVgdwKhRmx69ynmdLixui7JmlPIMvGUKWNZmEFZWc05O+8hpOY9guvOPxl2oS+slR6P4OCBvYhlGrZAETpNu0DNS2QdI0/M1sbj2WwmRgKkeaSytjHHZW2jT8wmUnGTovQU/xaOP9ykJ1MhXiWyGf7NZKNZ55iTsxh9apbEAVw8FbpdrJSHATZw7tPQXRdbYNGIdOW55d2X4BRJHQGTIlLY4Mbs+35r8rBTiOGYM7D40Vsx8tizkfRUwOFII5NxsEBRT03k3xwFTN/AA7s9AVsmyyMBvz2NJTMeQPcjL7QKtLNA8GbbQBb3Xf0T9GmqxdpHHoftvfeRjqrnSd80sXTYYHd54WzXFuXHHIrSk4/CdY/OwD1PzoCtqIyVOWGLkgZbbr4N/mHDsOSM76KErRb7uFIuFsRetLNBKdZnT8KeYRrxS7JgTyZMbvAjlGqCc/AojHn9ESxr019Yp7KzS3vD6fOYxnxREEVaiothZ+UWfRJZ1pgxZLaJYUmCPUHpbJD5bSdz538L9EvFmF4WpFJRxMiLje4sJSENJ+8WpWwYuGQGXCRfv3lPovTyCzFyxduIDuqJYevfQ9LpgJMSY+eRh50FxkmX6q5dkXH54UnZ4Uu70XfzW5g1aDrFDNgw/GhKHns9lsGkFx+Aw+mG/7vHsmEZZEK7MLUlSMN5Zb3h8ZCGNkpAKg5Hxok4pclNuYoKC2IcYWeJH0vCKYobOydB8vgp7zY3XDEb4t40QqJhrmA2leVRGdT77QhHY+h6z61YYYtg/MY5SEUiGPfGYyiKZRE+4mC4EzFk/U60e/BPSMez2OFST1iwE0O3z4sgyRogz7nSdsR015GhFLGDiGmaZMo4SF+JMRndn8wST7tRIgmHAw6Sw2DozIlPtF8vdD77FBRe8WP0fe0ZhFwOlEYdqGtTQcFKoynkwfCFr6IwlmRhdnacCxH2bbBrN0RjQVXPtCyrSKYQ6dcP7hUfs2lNaNOlihg0o7JjB7Sf9Q9079kLy8sD6BCI8pEmhNwOYpVGAUVu0FN/xUGP3AFfcQXiriy8WzdJH6azL3YYgFL4yGemoV8IogkbDql5jxg67Ji+9QP0nXE3G5DXNp8PMo4U7MkkO9WX62WyS8ngodhR7CAPmpTPDEkWFhw5DBObVplrU6Dhc/boMbNfRV0qRe7fyU37BZmKdhech4OffNCIpaDVkzQ2ZWU4tGY5godNYE+KPz4d3Gli1qMXuv78SnhtlIIcWFZvD1CSLZnA3C7Dif1et+HLZLA2HcMJtetyKbtgn20z6Ls96PXY35EiKfKQIp81sJn+31y+z8IE+8SwNTxe0Q9dPJTdbBx933kShd2pRHP39gkq8EDwxqVXZRsXzZcxPCDkMGSzKJ9JVi2aOUmjNFW+Q71NE2DISDUlDyJJckg/ytZRy5pbVvfJ5NOmfFzXkO0x6TSgoJjtZ1pWN0Q3ybi8BstbyNt+eQ1S8Q4iQNvIQmWE0uhVXoTlz/4F9h40fXZfIR+wYUK/7rDFwuYBgcq456oLkJz7MNLzHmcCccl5DRliftzksciGm9QRWFPXgrTTx3tjTszaRp6SzWQyxgvIZpPZdDJuvIPuk07kdYKHfIc089CjYLpt5Kn8La8hReuazYbjqazKyTCPYZt3HvgVWYXNMk21I0X17iSWa15/gtetGJwiakMKmQX/Yn5jzkjiDHxuG6kXN1kMi/fp3BGHnX8ZXnlvFZyBAB0wNlY0H3MqnaNMngK0LaSagwpg9EmGpjaah3SoGT885zj6WpZisQlVQ6yWRlz87aNx5eHT0Pj4c6h/7nkktzbTLsnl4H0i6qShT5UWIjO0B7qfdiLWVbTDOTf+HtuaiSvNpOhsm13dJztu2/t49+DTkVm+kOiTsFk+SPZwUu8LubzXIGuZEdtkI2yyl6YhgR207IOeuAfb5y/CwEsvhu3lfsOzBc1RKZsvDKo0GY9jQv3HJBEvVFik1G8u2J17eQ151aR7e4LSlJrHZ6dyCHTqjLJfXWGkY/T2eUYaXNMPMtW3u/9WhNl9KdqNpmicnUT7QfVVz3v9/3YTmTxXCGFngRGXE6FL/oDNVXQkkz7EnBS/l2YhPX0qfAlywp9/bcyrx+g+uiwuWg/KSpyFeqtp2HJge4k0LGmMsgPscNLWynlQLRE+YKd1cyeciNDguzJumlMbIuyEjNuNArJd0GWjbCdQTC8iSJaaKBpa5QLdX3kE/jtuQBhJJC47H3GaAhvFLHLiUaiL1aHjY3eg9NcXY9iKNxAr8SHZuQzt/nA1nBFiQFLkYSeG2Sh9loCDtBG7ONDiTSJAg56izDqZP0w32Z/KIE7TkPaLLdWiNJUUnc+kG8F0yMIwm/PzbEQ/zYdC5K9YMobiay+FbfJBaAmmiP0zIIsj6XKj9Nrvo8vNN2DsirfQHKNBYyWRRGMOP5Yzx9Unm6y2YfzS1zG/31R46Gk18uFCMreb7NPjibvgqG+Ag1p79dpV6FBeDlsBm1xchU1Hfg8bOxWjmC6ev20lRrxNXzubTmRfqx6OAqeJib4QSK00OJOYvmElCUEFmSaXZx2Wtvi8IEU78JVHccRHy1gstY8SpzWuQv3QAUazfB4I0aesLSQL9RsIm9dr0kyBNvbUYc89jdKfnccQ4rP5Ikl2YIL8N/2NV2WOdsJuZpQ6G7NHH4pMXQ08JPSnQTbrQWL0MBz8+F+N/c6D4ZbWBeZhRnE/lAckYvvoKPb+iK0LGSXscj/yoKJaIbsLjmxegerfXIFI3DKTAkUwCaqlHo/cts/C8rBfzyHFf9EVq/DR5JNYnBMfp8I4qW5d7u7eYIpSgfsFGryWubOzb110dS7h00GWcxeG9BagqJMWyUbelI79cMNmPP/Ku3h1zlx8+Mk6NDaE6EAw7BWH0POnxaJ2ItWy1EMalyC3qDi7jBnPspC6ZlVsLpVNihEaDVtVVREG0hU8ZMwoTD9kJPp3bp+jvUYWhA51ImN3PWuj9c46aRWzpHNuRGIn5HHPW4BPBSLqoOpMxagjlNVbQCTdZE/r+U+DfPmC1nXolxyT9Ds0/3I0bGNPpyVJ099iZMSHts+8D+VFJBOpaneQQUROO/Xf4CNh9zppSC2TLho1vvEgiqiH7CwwD0qnJscn25rR/QQa1iwpkwN3nDEv41tkkiSKKK7UNBqoJCuPOFcUM6YyTYJl5j2yi6uV4I5Rh875FyqLaU81XCTkBKZyxrDLXsCbd//OsrVMCc/7N0oYILZGTiDfTy5Ol7ZlqJ11LxExriTm3nM9Youf4S92ORtshqSo3e0kTEWxD9l3/0V5Jw5My8NOCsrna36T1PDK02JxpmXUOob0ekDpQIzULBp7Imhq0DngQlMwxJCMTinT6VIZiphH+MNFM6wxn4g9oDtY8cStqCorR2lAPqRaaSoRFvzNZvHcEk+j5OCzlGgouBNBu4TDVJAmOjyzdWmaXxudCKM+WKmdQb4Cet1zZFJIaHRJCi5LSmtIx7iXqpp/jdDk1Kp+80lnrhF00lUxf9Efo8dhI4Ud7FohnNaYHEHDPwbBKJ3fU75/Ff5+wtFYdfk1sNVuoIXwwxNmaD24CsXHH4S+046Ht1cH2DylBtFsNIp4Sz1i2xoQ3dGIaGMQKVmkWK3VEE8lHDQGzsoCFJUUw9O+Ap7CUtj9qtyBTLAFkQ8+xqoXX0DDrLfh+GgrmZMNiCfg6NwFvW65ARe98Boe/N211pDSzL4jYWclpXYP2TVH9v8BkM+tsZyadBSuyraYvHx2rhPIlD7ykZCTFMuHkV8oYWitKfa8/qpBrKgoLkAPUJrDYow9oIV+uf/8kxCjuzdq20KMWDgTdvqZY7Yu4vX7GLV2NqIsRG7kmA/fQC3DaeGcYu+N2bqc55gZ4un33IPkWaUtwZiPZyGWSBvhGbNpOX0x8m+/Doi1b4NYOo3hTz3MvJSBfTR+LwTt8RRqli6Hh8z0cvkg2NuXo8bjwLsdRrAPkpjTazy8FIrQoP5AYQmOqlkGN9WcgxXVzXwZDfTFEgePx6Z3FxLZFJLk1RntD8IhO5aTt4kxAxGN9mQ+qkVw2zZ4qcqCNTsocHRvNdi9B5gBr1n9RyOwrQkuL3mQOs1BJN0OF+qpRrz1ITj8VNosVN6nz+kkC7gRT8eYx4sWNx3IliQyPg8iNGdutxNRZndWVMC3sR5RUtiTJMWK3SiKsbwUFXhbP9rWxIw0u9NeROjySngixR546dwnKHCJNm0wdeWcvSkYIoKbOlYgSivS6TdXknEjKEokMeBFanW6wb1XvYVGUrI5HGKXuDBp1Xvo8OgfEE4RkcatSPXoixF/uQOuzXWovuFHcE4ZgwZyd0lzBm3vuREtpFRVfcJ07bDlcxH20CfxZNBr9qMoj5GX9oC9ECwi5lVbW9Dj2ivg/Xgzut72GwQrivH+4WegeFR/7PjFHxD1ezDk9j8gxBbX/PNJLDnv58jS1e5615+RXb0MC87+IfrdeTOyTSFUeF1o5/Gi6sfnYMGNf0bPR/6CNK1G+eQRWDB4MqpPPgkdfncDWhatwCYnI4o9wJais/DKgFEo2tIAO81WUY+u2LbmEzgH9YFjxWqEBw2Eb9kyupRDUfHWh3BUFqO+axcT/DqHj4KnZjvCleVwzn0f9tFDkApHkPp4OeIF1eg5bhg2z3wFtoGDobrTcRd822oRr65AzJ1A2zeZ7/ipaP6QPE+3NuJyoLgpZro4Wl2Jw5azi6X1HeQ3OcaSojq6UaXkmXbDh1AnxdHj8MkoOPU0jPjtLxG2x1HT0gI7o+s68p9t3nw0hJMomrUUAYr6wJuuxaSXH6An4kdFfR2Kzz8HXjohnQ6dBMxfip7fOg62Tesx4fHbUTB3EZIeum+PzsTUuU8j1sxya3cYHGTyEmQZORG25nQ6W3vVL9H999dhVpf+lEgvXFQ1mu5wy+Dyd5yKka4CVQsdckZWGqyFKwUHI1OpBw89kwQbGXNGqb+KUZhIICnrp3FYCkbGFqMIeBj6RuCmM+lm+Bazu9HoT5LvaPZoQtMsM0SB81D/jd+0Ch9e+GsMuP0qmbp01pOyoW7Gsyg/Yho+6DSAek7G/JsHByk3dO1ibH3mVVScehRje7p7dJbMCEvZsUcj7PJhR8KH2MQxNOK7fLivG7JUN8lx49ESo52mXux46tHwU6sz0maX591a6lAzEsyrdCqINdffhLUPPIVy2sJdsc5XC7I0dU432n/nTAy+/HtIFJCtbJQmVUerY1z+nQi2Bil8kjsTCmH+r/+A+ufeQPv6ZhOGfRWgucAtRSXofvTh6Hv1D2ArLqeVEfVEjF3w6QjmIYdPiE+91r4fhvyTyH7rSiMAXwRS7hh63HE7PjrzCoxtWEgiec0AFImV+7M7CLXWCO8NusujgKfjtqxAl0lHIdi9Ex2A+ZSuz07NMOIYs2EZ6qurUDJ9OibWv09Xlf4i7xnvex/I5WH/FPwUMIMakTrMPu0ncJaVIfv66+QnecgWJKky2sScaDruaNg+/ggjnrmX3VhoIfM5wKAmBL8opMyocyz7UnlXc724sl92Xpse/JXMPtlmYDamAWtrzPoLwe6B+5cBlkBVinTzDtAdRLaqivEH0/fPQJ8JdiGoEyVXbClzI89W5TMc55kuVpqmh6FpmiZNVsWRtnw3hY0GQwZGbDLZib/zbc75dwmWpZI9Cq54L8t0473znjG1mrZQ/5uBKP22njPIkYxm0N5glZu8qw1FMff9j/DUjJcw/4Pl2LiNAVKU5s8trFWQ9AHjWporDboZfJTMH1IhZEdqAHraGk4xTqoVtfkDfnSlKzdh0CAcMW0Sxg7qjTJ6RszAZxOmrAzLVqMNctf/9T78+u8PI+UronJSRVqmodLVLlKD11k6qlZbiYH5a1FHOXJ4mSuB2qjRgp15zESB+WHyqTz9UKqusxp/kUOQpl2PhnDVj87CDd87C7YBJ5yX/XCLJoxzBeRAFBD2oup+x2M0XaIYNxnmBbue5slMfWq4Yo8yW0O+zH2Vr0H8wT3KqA3IOwrSTavYUJuZtrKhhLx2xhGTMLRzW9k6FiA+2FWZZqV07WrehvT8x5FZ9DjSi19AcsHTyMx/CrZIA5FknlYV5+eIsnTz+7Urx7dYfhmtkQZfTV6TRwGXJk3ILv2POze7amuQ7o9GB5woSkXRrApIaLsQSlujBn95/Dn8+LbHiZTlgmdtNMihGNJLXzAF79Z6NjDN1juHHQGn18+AyGJwjRrcdtGJ+NEZx/GCiJJnzTAcny8dcQxCTms4RKwyplsbw0QWEFN7Uw1q5z1lXebX0LBcGxXsj04+FLdcdLyVRrDRf8t+8LKRCw32SE7zkNazdHAzy2byapeL9qcfn4KLTj+K5bF8h9WgrN3FJ51oXPAMMvS6LS61YCdyolp65ZuMxgw2RuIssITA5gjg0jOOZpdY44TZcA3/pJlPSElUdhWrZ3VIIFIJesb6FY/i4pOOIVKSTDv/WdS08rFr7U42dgarUr1WWbsol26ictvPaD5dcxXVt3svc9m/QzuRj79adeeewC4r9aoKO4b17WqmBdmR1r19QDZDLW7cTKvMXcgxqgeDaANGQJSLaXTVTWYpVHbXyMGdDQ9uao6g/UHHwT/iWHiHHsUA6gg4Bk2HnYfOziFHko8OQ5g9YrMlMLh3L2ysqzMq3apWXC0kSCmjfHklvk1HzG/BToFIx8JILXoef/7X87j5rgewlYE4PAHYNXSWZ3YymHnM6DyrW6xpDuu+EeBWoLxuqgrpyBTDAztRo1lmbs3UqtPZeHZ3htI7sGcn3P6LH+Hg86+hHfAZgdiJnCarpM2dLIAcwCCGD6alpS1ustP0qDhRzU5eSwk33ZBrLaVNJI2cqVKli+s13GQQZmY2TOOEaoCd+lDlpjWux96S5ZBIJXltnudDuyFnLWHijXgMrkwEo0b1xfmHHYaRXTuiTVMLgis+QeOyRcisXINITS1SIXZ3Mo0ku10D97JXGjV1UHGbXiKoQfBSAEoKUVheSUbthPJBw1E0oBt2FBVizvKNuPell7B02QpGcD7YfJZk70Sux9EnZx+64kr4nn4Wmx+6H5XEPhb3wFbqR3Zyf3Q+4iS0mTgc3kIKgJ5lF6TCIcR31CJa04RwTSMSkSilmN0Ta4LTFyDjF8Pt98NTzXCytATO6nK4AgF2l5fPxxDfth1b3liIrS88jsh7H8HFMEHDvjUMQQeefh4aTjgWV9z8R9jeGD8tG24I4tDXHjRO5EfX/AWfPPksCqjz7Gy1z+ZmJ2j1k+YfbHQqrbk1TYen1HPsQh2KRYxiJtgy0l0kJv/orGe0aspvmJ2qI+unW2VDFEEkyCItpdVof9J0DLj2YmTqGjDr4JOAQd1he2fC8dlxrz6IeT1Gm77fk6m/STAN4jF6zTt446QfkGWlIVLkFfJLzkX7nwP2gFCQHtZEjN1MyxJlCZhiTI2Y+8nr+e7Kw57XXweo14xi4llUzMnVLhg292E0aw6NILE2ipEgFyrvRuWvW4OlQnal6feeafmyBPn0PctpDXsh5+8wFAH61faLz0DvV+9D5yf/gcbOlRi97k0M3zIb/Z65B95UipYuizGfLDDUlFItO/lIRKvaI5D0oPLKi1hrAkU/PQ8j33sB3Wfca7qriN5IkyvF8u0Yu20F3Hx2zNwZaCa99sXreyEnYxWhehpx1U+xbPxp+PiU76BifR3mV03A20d/D0uOOw9NXgc8V16Ij664jYZdijWLxnnLMea+W1CXDSE2cz4LtqNlwRrM6X0YKgcPQMyTRnTVOngjaTRSJUmuw3Regp98gsIMzf9nQU4t9LDj57YbgsrLLsDQmc+YRVhabybL4EIMAXomo648D73+chk6/eXncNI6aDjtgyNPwcS6VYh4YiyDJo5M3IgINt31JCLBNMIs2JH2sDxNFbMuPpeh7SXeKInt3b17Iacscg43FrgRvO2fCNCbkD7TpGDCy7g94UU4U4TZZQOxomoYOpx4HO2mE1Eeovi71f0x8ul/IupyoN7NnvB6sf3td8hvNF/vrUeYlidL54PuqFU5G16XTGJVwd6qwui58S8/gPk9R5uETDyBpM+NZIQllJWjJNzCRA+pkEIiSS+YJiaZiCHDPD7qnngqjEKZjji71+2iciY1GLlFS31wx2jeiIRxW+k6RWnn0nF1eNIEM+kAy43HqToc8CfId7wWjPnoHbx26oV7U85P7V4RBApobgqbQ7T9bsQdacTl3LqIEJmlKOmCJ5qBnw1J24poiy2nM0AEI+RyZ8BLCrMBXuaRw+CllXHyGRoIP5WY020nrh6UJJwoRYBpLrbfQqw17IVcn1cfQ9GdV8CZiCBVVWSi+ZLLvoNmdwA97r+dBr8FwzbMotlJYDv5L8sAp76qGoM+fhvue28ksmlsKStEsmcPFu5B/MyjMWLV64hOGodsRHRMkned6PzMH1FPeyy6NjEcrKvce/R9L+SiZLrl9ynAsSPCFmtZcpcp4zB10QtY8sOfIlZdoTlkeF10cigERZdfAEfzVoqfB4t+d69ZC63VOgk6mNkUBYnVv9jjSEr/T5AuBTr86SZ2tx2xTS0Y/uL9SDqiOHTHAlQ3KbTcHfZCLrxoIfxbG7HZ60TfH30H0fF90TBrLt7qORZVdBDaTZ2ETQ/MQNdfX4MSRwWa7/s3ev/kR9j2zOMYPqQXChj49P7Zd5FtX23WH1UX+OAY0gaLpxyP7rf9hj3SguJjJ2DjFddj2z1PIu0vxI6HX0WnG+hk7gF7CYQk09+cQaSYqpXa20NnMs44soD6rClOHVOkOJceLnlP6X72u0wOVT31neV9KMLPMLoq4jMxTUrTqkjdxEhpWQSpEt1XOCo1EqOgyj/0+CnehF0CIStrPFkKJR9MDOuPIJnaO2AA/O26srIUvEl6qX4vNh82Gv6CErg0puPwwRu3oWXkMNgG9oWH3RkZO4DSLiXBBp7/LcTTXiSG9GOQRrUyfiiaeL+guAKpYUPpbDgY9rpQcO5pZolZyyHjDWJ50BQt3VaKsPBjix0U9f4XnQe/+IlIbt2+HaO3rkCTkw4mu/Tk22+Gs7YJ7jOOIlIDQFcPQ395BRLLVyDooWezZgMmbJkD15jxqL31QbicCRS0b0/9qFc4XGjzzofYHKxBfNZCUjOOabXzsZ4ObpoFHf3MP3NoEWSD5bo7qJsydCc1jyuvxO7WWIfNkNuVjmNB237of89dZFxmYFwQ9Kcx5DdXov/3zyLRNQ+bRoL20k7prYv5MavHNNgXaNQTaHfb76hC0vAls2baNO5IwZ32wemxmcYsrB6KwoOmICadmmCXEy/zlw2RebMPvP8G2BNhlCSJFBl4zWPPoT81fLvObdFlxDCGqyl8cPaF5BE7QiuWkscceKfjZKw+6yIizEJCTRj3r3tgS3jQfnw3+Ht2QF2n3pi09FmsuugGdOjeDWHyV3HPaiTJn4EOFRjyElVSz/6ofvpPGHrpeSijDt+x8G3qywz1KK1NQzPG33wlWS2ZyT7dZRAKo2m0JWWa3bJ7STNGJpOjICzsjqKQWjjiicNHJLTY2cmKIi4XC0uS0S1KS8fEyZAJKlW9GkRa8T7dea10JXV99EYytDR6FcNNRV5IarXQPWv0uNA22kxhcaEhRevtS2DaxpX0hFlw1clHYGr9ctQHomRChYbscwqKZl4SjiQRZNBDSbOnZS30PgevaTsVzsUZxSuqSJCymr/QfJdH/MIu1/KRuEYxTTp1G/Vjwq5RUoaEFHn5jerKkngSUbsfYZ8dk4lH2cnHsU/Zkwznsi22JJYV9kX40ENQOm+uSPA/Ak1jRsA96xUcVLsFLsXHEoximpCJ9R+i77ThSCbt7AorivqmQGG0PQR0OmYMDmrYBBdtr7wFMYYFdi8ijVFM2DE3t9T8GwTqsVENrHdzAylmVLqBnaPp+iNpfXfwIZiw/E3Mb9ufupm4m7tfD/g0YkoBGFS/GK/2HYEpHy416/7YmQZ2Uk4WIuu0Y8KStzCjw0iM+miu0dJfJzR7vBi44W38u9MQTFm8jFbAslR52NWtElCdqYAnb5qLp3tPxKCP3uY1jQgV7VcJRTRxesdi/Oq38XyX0ThmwxIKpzWSsJNshF2TJDnQhYJsTanPaDsAx29dgMWdJlKBf7FlwvsCP23yoM2z8SwRO3b9KsP81DqtKGXBntcW4myFm0p06o7FeHLYVAzbsggeWgYtT/syEKf3IY4aVL8QL4w9BsduXkF3nzf2gZhgX2kGNBBdmPLihMXzsPDiH2PAyheRCZpo4AtDNpLC0KWvYe4Pf44jF76FjJbi74et9+rWfYGyNC5agIY58/D+3x9Em2DUmLUDPpgDLx2IHcXt0e7HR6HjiKkoHjWEvdCKuT4FPhNyAnIhedGNZ8ZNQ+fDD0Ls7kfZQQeuQFD0/e9hy5NPYfKy180TZn7jM8BnRi4PyvxscRdM/+gtLB52mJmzl/e7pwpI29N0UoH+H7yOF3odghPqV8phtDJ8RvhUnvtUIBLTGz/GuyMPxtgtqxCiI6D5VSGYB+NR0xUfumMZXho7HUfWr6bxt2Z+Pg98buTEKh56DFPWrceqq36FUa88iR0ZhnssSV5Hig5lmJZm8Iv/xtKrbsXRq5fBQ3/O0Wom57PC5+7WPCjkcyYciG3bjvm/uAKpdCEK3pkJ54jxRNSGvn/6FewdOlIlUXI+I4/tBULuy4CWqAtmFnbXS2jZl0s010/IfIZ39w4AXwlyQi+ZTWWfGTwlq/VT8hG1GvLLwj7N1y7QjIAVeLS+Y8vS39MkiBkwI8j06tKk7QLZE5WeTOl9khTi8ThisSTqk3HrNw+do4mkKT0STpjJYembYEjLLLNwuTzwenm46EFTaXt4JtfA6/GQ/+1wu93wFxaiiprA4/PA43HzGSd9iE9RdBnWJHzNKgmBzvJf2RaFk7uB2m6VIvz2FNCdxMvPaOeVdz1d+6Wr12PWO3Mw772l+OiTjahrCiGRZEOdrIRIOsy0LMnryhqcLN7n84qFzVnV2WlQdneuNS5uKt0NVK9V996g3Ls/sWdOl0YrWiUmqDwMqDOMa0qKMaSRJyhtRw+CSSlzZBL0a4hzgKFSWXERevfogrEjhuDQyRPRt1tHVLAzBGY9RY5GIpstTTYecMSZ+GhHExzuAgZzNhZOP1W5c4T8usHM9BviqL7ckZ9GM6Cl+taUqGZNlEOx3DcJeabKxMIY3bUSs5+6T32ShJtRctbpZS/QKrKHTMYDEG6ntPNs+CJ//QWAfIAMo3BvMoJrzj8Ja1+8G8kFj5sjMf9xrH/uDvzkJBr0SAuFzG6mGr8MmPYJ7xzOnwV3w2kZdqDHDyfjDC0notgmsgOO/x6Wbw+yV6UBrB7Xe8MWM4iIfDAcxFnHTsJN1/wY5V4vSQ64TQaJqMNojYVr1uHU8y/CtpAHaZfG4hgjkFM0htcaxGlpiVAmDXekGetnP4eyAiKk2qXQrFy5swXiN72BlaBv//GWHeg/7WzYywrhTNqMiO7tsIubtWZK9aVR6U3j8btuw5je3QznWorPRM/mqj6WwI9/eRMee+l1ZDxFVN8a7FIZep45eehNULV1TLdyzHnkL3sTT7PjehdI7wc50lFUOGPYNPtl+p1x2Jwe8yq13haxwEJDBM83WedkOoE3l36Mw7/9E9gCft5n60TnPDCTLR7GM3/9LaaPHkj9IwMkfakZfDVGpGr9QB52pUlH3/rQ8/jpX++DM8vO3MP9N7MykQY8fefvMI11uDQUk8NSHa/FC9Z6AYHOPIyuFmc70XnCUTRsXra0defrvIt4u3cvIUOf1pbxUIxiuPvGH2HzOy8xE3vAKeOQIeFUgQrJF6jq1EPWoTwuhxOHDuuH9PuvoJoctRNHgtqYtSXx6n034egxQ2gVZeWkv3Icb8pp9cBukK+XB7ngkrOPx+0Xn40kLW3+CXID/zrQrpBcyvqPMnWIcErP4cdjF+EEKpP1Cw9acLVx+7vP4qFfX8xctPi0Ac6MLPHueO1FvGyaj9LFvfjUaTjr0INZWJ7LPgfI6AifTBSbX/0X40Rt8mLdko9fwfPkwQNYtiUWFvKfD8RF6rQffOtkOKItpCV5hA0X8WzhOmx49Qmjo/Jv4H1+sOGkyeNx0TETGXfo3X9Nnuxe0t7Ek5KIhHDN985iXrGsuMJ6SL2gf+TNXB9a19Zvq19MCjmLmoiP6dk0zj7xYHYoG2J6N4MulSUm/67qdf58h6IVcZigTZEX9rQkg0EFb3//xOn8TeEkm4vjbJl4DjeL/yz+yZe1q11WOy3VoUNjuddffD4yEaq07N5zdnvpPDNBysxaYlfhJZH0Pgh9Ib0Xkq8sTKe3qbkFm2rqsXHjZqxctxXvr1yNdZu2YntdI5pI/HhaO20QGXKhnc/a6Bua9X/S7K3dEKbpzVnp2jzsauD+gGIkqTAZ1egsG6gJTi/ctNoJ3dNeSCxWVWrdUoHfjfKSAnRuV40BfXpgQK9u6NypIzq1a4uqIj9KqJ8toN5Xm4lbYzSOsrEnwOsrQcwsqXF+usGwlGMWfp8PocYmdi6RpJevxklMdE/rdgy+wkpmiDKaG3vjXd1TxGAy8D97OyvCq5XiWSVb5ehR5RHvWruC8IpppnwdrUFUaAXqCEu/6RnVQ05jXWadLQ9xoKq09LF+t+4wa+ZOdWiaWs/LK9D4vzhOT2gaKZvWaj/6vAwIBBaGjk8nntwLU2sORBbpkhyapiIf3YM00+LGSjJZnrd8RHIbQxASO2EW5vlcDhT5/KS9GyX03MtKilFcUIDSgNP8LvAXwO10orDAx2IyKPAFqLsokERcq6GFiiKXMEM1kV3/wpGwsbShYBzhaBiNzU08R9DE8K+5JcjrFjQFg4hGMghS18aY10QGacsYMMZj+2lAqJ5EfGkpB9O16UrGSWdJEqBOYIuzZn5NDbRgL+Klsi3Zvqf9FJ+saybhwrAHE/C6sxjctxOOmjgOkwb0Qa+CABpXrkBi0WKkPlyJyCdbEW0KsrNlhYQXz7SaBkmKdLM/w44QB2gdJ9O9JXB53bD7vXAGfEiRMI4AuTnghc3HXmWaS28qk2h2t5YM0U2imMiF1/5wqXiEPyNIR6KUVHINzy7iGSPR0oyVIzwXtoSRDEe1a5V5v9cTjiFJg6FJ2KxGxWSpWL5G9NMsw2JNEdOBgrJSFHduj9TQ/vAOHYiCgb2wip0yZ8lGPDlrFhZSNWnrnCJbAVq8fozoVIJ3H7kFtuZMOltz293YdPs9SLXUMuDOwkNnLhVzItylIzwHj0LvKQehZEh/eDqXs1eoOMnqye0NCK/dhkbGv5E181C7ZgOwtQHZhiBaUo1wkBM8yQScJKYW9kjFM3Q0xLQZRWRxkvCXqtDqzZ2guUMtxNZPk0CVYYsbSy0JVWwaSGRpHmi8dM2znZ2VYnqKdenalmHERK6OKS71qnM8cFeVwl5dioqeneEfOAwlXXsg0KEKznK9aE1E0iHENmxG/bvvYf3chcDbHyK1ZTvcnjQd8RQ7JYsw83b70QUYcOF3iGM6nZ1z0IlobNmKIz+Yj8a//xMrHnkS0VUfwy/OcjuRJnOkKT962Vzv3FnsS1CjiaqhQD6VrctoSFGtZLoab96gbQVm/0ierfy5rLsBE3bTUdJFu1wOneVA6ZxP28NHJhGlZ4WB6tZNkVS/iKfq19i9eYa/WUh+CjxFbncxinEmMohSFbV4nQj074FBZ5yM4vNOx2t9D4Kjc2dMfPlf6jAtT2RcKQ4JhvD+z38N+5q1CLjIK7ROms62kcXNZpoiDCuyFnNaDbLAQtD8ozLWBK2QM4qYBzXLbof1Wp1YTgSyfu9+iLjqjNzBRuaf0aHntKFL67S8e5E/FHvm4k8eJE4uvwa8xaUmXWULd3auuF+RkO7JT4iTYew+FyqIi2/5Wrx/+fWkTwtzUC8SBQtzNZ0E0V5/LJuFq2oVuwtUUYYYKJ9eCFVvtz72hAPd/98ABncSQXvcJdhmEUzUistS52hAVUqCkfimd/hbRCOx2UtWmi6cWhNluIb6dWdP7jr2hAPd/98AQlt0EP55WuiQdc63SfTcL2gCqaa8xAwI6EHtQimx0t5BspoRWtAIRV7iqe3LgnRXgnQwNYPRQusb5L0wa9Oor/jZiD3LCfFeWJZQCFpVGZBm0ttlYd7XE9oB02z/wWe0H1aLRJF5JHBRJraY+rRxAM1HUvdynECIs3VNzC/DaowWk8VJjdRvKaojgeproVWOsD7h9nnggMTTrprTPn4b3sF9jGirASO3L0HtgE7wh5ro2sRQXlZFa0TMygpgp7cQD6cwadsChIf3Y2OouP2FcNOGJHOESDt8GL7sOYxfMQf+MeOppEUMa2RcUhDr0QGHbF2MURsX6uUlik2COoiuwvBRaH/1xSyT8kLrVzBxMiZ9NBsFzKS3Z8Z8sggF555t3CSNGLtHDMG0jYuRTiTM6tkUOzBB3/Pw7atI1Ix5QdxNz2H4v/+GYXfdQtWnnW/ZNepQi/77hQMST/pOb0Gp4UXarY1Emn/aRThh1ksY/NEceA8dh3DdJjPq4KmJwlOchc9LgtFqFdMxdfpSKA42k4NTJL6DvlkYE9bMxpt9xmNW1xEY/OTfECssMuN4UXoV8vzddDNCs17HvzoPxdTN81H5h6uQjdPtiWfgIpHkyPpiHjQURpAt8mDMx3NxaMsqrF76Hprvf5wui8esOtKMp4xEkDgHFSSIKCSYGKwkIj1PCWI+vWwgbtZIvnaoFQcy+YBwQOKZgnjW64taqGiU5Ltv460uffBer4moe/8DjK5bDceEYcyodYSyphIdF1LOJHxaA0inO0qvvigEDJ/1GF6fMA1uRxH9Uw9emHQipqx8BSFyrJuNSNMHlGhFMy50p/gv6TYGzbMW4uDty1BX7kVGC23p5GqTELc6pzmIt/qPxewOfbDsjB9h7JaFSHaroKuYoiiTAk4PCqN0hFMxFNA35E8DTX7aVCp/beVrvAOi7EvRwaabJfF2fAYZPiDx0owMFA63GzGUuZ0IkZSjN6/AiHmvot8bT2P6stlY/J1LkH5nPrkvzR53opnckLW50X76wRQFOxEkJzgj6PzPmxFKJhHYVI8KNxvls6Fq2Ro0vr0Kh9TPZ2SXpVqwo8vk8ajo3ws7+FsbxqRfehMzy4Zi7NVX0flmZMEoxM1yywYPQrakLQ7esQSj1yzCEW88ieeGH4PidevpoPuQWb4Iq3//V0xsXIXer76MXu+/hc7XXmHa5e3dkeoggwhbF+jVHYXHTseoHe9j/McL2QEL8En+RbX9gNnNZf5BJyPUsBGHLXgT73YcYnZ1yYO4oYVRh4s9IdbWOcJOqSR/1zGGdbCHXSIOG5ohMq6MFu3peYZV2vOSXJiy+Y3C1mI77eeoRX3aK09rLrUcMuyWsaFhcdHTYvkeKh3lK4laoiwfSu6BfFLt9qIII0rNoN2HAtRRjV7tzJ0y+jLBcEs7Tqv+KMtTrOyk5dD+choVybJcrTP20IoEGQB46PcliXdRglEECwhTuhws08fQxRSTA20/MnHDArw28iigWydMnUEnOXfvUyHaqz0GPfAnhKgjut//e8T79GDMyIbf+TP0e/5B9JnxOOoTcQSoD0uOPxLt//EXpFLaTpyRyaBB6PvUI0gmQgjSorWbcSc6vfAw2j12GzI01/UUwfLX7kSve/4O33knwU1ipUjYPs/cjX533wnPz7+HdNKJguYMet77axR36EqRdqNkzGD0uPkGJKnbHGcfiUGP/B19WMa2Th3gTmpXd1rzXr3R7+kHMfaZh9Hl7zcwntV7bml4WEfnq38G53dOgY/GIp1lB1OcS3/3M3R96iH0ffIBDLj3JjR/hu0dD0i8pk1bkKysxsHznsOKE6+CZ/kHKLSFkQ170RwKYuP9MxHwe8g9CXQ6chKWXH8Lqv9wA+rI9R1PPALJ0hJyWhxltJql3QcgsqEZG396Pbw0Hs5wC8p7DsWbl1+BPsedQmIk4KdBKew3AA3Nzeh+9LcRSjcgytg06atAy9ZaRgBxBLfVIt3SDB85sLGmCR899TI+fusdtB88mB0bxKDZL8K18iN8csw5WD79LMy+/DdI0so2+Lywde2Cpe+8jWhZBWwj+pPb7Sgkl63/xR/w4c1/RXD5aqz91jVIy3s4AByQeEkG18VBB2aMP4Z66S3UOMooCj4z91Bz5c0I/vNB2BjrZcPUTyXF6LR2C5rf/xCT5z2DLVf/DtuffQXpsWOouOm1UYxXnX8pNm1pgqOqA0Wd4k0MfBu2Iul2oH5gdxLQhQx9tq3n/gDPnvMdjHz6XmRcUaQXrEXLkcORbKHqmDgxN1xEBGk9NRZX+8KrGHzlxRRNJ+Z+72KMXjoT250u1FBVtL/iByioqoSjMYnSn52LslmLkL7lHxj0u6voI9pR78mgL12VWCyN+stuQWMhpchVZhFgP3BAnadJ5kAqi6YC6g9WlKH+kfWSMZJVlE8kH0/rxVv8rDREJexPwUNOqw040alZ2odAV0S7Y8kpDVNHeSm2GeqXNHWlm3osLWdWBGbWLOvUGJuZK+W1Dhe5Q3rOTt1UTOuo5URh6lwn8fHRAY14KJIpxqbGYtM9SrnRSH2scLKAEWmC4kn1agqTRHoosk1splZzO9g+vSyiGFdvW7XQkBVGGN/mHGnBF9J5WoG4o7oU4z54A8W/uAz+C76FsC9NZJNsrOy8ogu6BW69wEYEaaWidJJiDAiP/OR11JZpd38pY7kGVNjUOw66BE4qaTaTjeUzGgXOGRuzDob59YqNjc/olWwH03QENMxFoxF2JlDv12g1FX2UxP/2Ueh485XsCHWmYiGgwR2nz6hJBeLDNNLYuCAye2mKaohUk5ERPinWJzc9Lj+UxmXiuvcQlsN3AKDzwRrZKL1sydrYk+QwdYJQY4WpPr0w+O+/x/yeU9By423kKOa9+GxUaKQ25cXIbR8wkhhsLKiTIjJgwUzYmrXYjIjV22ksMqhJJzByywpsJ6JZ9nCEbNNnwQwEGDOHKssxaOGLwLChKPv+6cgy1HLFEhgwfwa2j+gF50knY8DsfyGedSNK96XX8heR0HsoI0YgWFhArk8gGUygqTmGCK1n5oTpCH33NHR74C40HzIU2XZdECXlRm+ZjaZxw9Hmu6ciEw6jJR7G2HVvYMfYYWihXm7/raPgZVy4zd1CkfLTylvfK9gTEnKqKRmikOjEcCoCn8+HSCjExtECkWjqIbkNEp9kJMIe5LXesKX4eOvjqJOTSbFYe/tdyNSFMXzNqwjGXbSOCRTRxiu/3lVWHNyRvt8rAybgUBI2HLNj7DuPYN7w6Uh4KRrsPl9pMQb96Rp88vjzNAIecpAbWXZOma8Mfc4/Ca8dfQHsLjZm+Ups+vPTmPDxOygfOADl22JGVURokPzsiMJICM6nX0YJfcd40w50eHUB7Fs3MYrIkJMDOOTGKxFcuhLF9iJU24vx1NTzMf2vv8FYWtd5z79J10cbX5CJXIw2JFWtQHRSUC4VEqMxo9KxAoZ2Rx+C7PpmBNqWIKbX05nJUJXn0JbtqBw3AhuoaxpDjCdPOZjEpe6zBcwsfdzmRcX6tXi351QMeOY2+Nu2hZOKxkXXRJMoigK0FW8hLfPSv96NsXOfxYIzL0KF4kwSVRzesno9Zo4/DaiJwUbnNUAdlqVxCS/fiDdPOxtHUWVso4vRbtgorL3j75hfOBChcAydf3kJuSCJYupgzXZpW0INH6Xouzmp+5rZCS6KfVEqAASjeO7gE7B5/vsI9++MuMcDV0st3ukzFa8f+yOcvJx1eEPIGB81hSLGc5I8MYEmv8x8TWE5kk3b0HHaJKZq3DKjwM6G16qHoOw7J6Dr+NFYf86VDF/iKKc+afLSGpJNkxQ1O51ONUrxohxiaip4WUNS3JOiDtTMPVk/7SHHMr2Y3BOmMxymk12mAQMSW86xlxytvnGTxdWX9T4q9Xiajik1HevQ/j+F1DlhObxMi1I/acODqhCNBrs7xnIK0y7qLc3mqxMkEYyG2Fi1RY58lFKh0Euqq4ydodV+2nffnvVSt1F92KN00r30HmyoVCDAQLiIbawJ0FioDUSwgB2jmNgf86LtPb9C07zF2Hz3Ezhs+2JKFUM6LTETMbTByysVfTD0qTsQWsGQ6bd3sAAHLRSJRV343waaRTTvNZPjiq/9MYra9sKqc7+PKZuXMawpZKdTbCWeEnNNpBzWsAorT76EjqYDnR69nfpLL13tclv+m0Bfy9Endvo8dT8NmIfSeCEOrf0IMW2ybFQamZy+lH7uBq9NmU5nNI3p81/Bvzt1Q+cMY1cX40C6CjLt1iT2/y3Q15hKaMxavIyDKYXNyRgOr1mJWaMZJRXZcfhrr8iK7gTjg+5JPKPJMi7EF9IhnHYaJi+bjU2PPorGP99l5jxtaa3K+/wL7v/TQV6F9GQh9bzv6u+h0wlH4+1B0zDmtQcQGDGOPj79TQ3s5mCfxCP1jOIlj8FDzf3COd8D3v8IR334Op4bOQlVjE3TVODmYxW0cEG65NYoxv8u0KiK9mHQ95MCSbpYTNvQoRonvfcqXhp4CAo6FeKgGc8bIskIKUpqrfn3STxlysu0TLXGuwroq73W7RCUTOqN4Xfdjhe6jUA5H3Ml6T+Z+dHdfaL/DWDeW2X7ZMW30W05bvXbmHvxzxB5fhYmbl7KttFM6y3LT4F9Em9P0BymrLE+O+ZoasYjAydg+PnfRs/LfoC3ujIO9rnJgaxIUQpDNQ8r1ZzEfxow3EYd3a6iuLjNZt5E3kq3aNr6JVh+y1+x/k+346hl7yHVpggevaFMuu0vQPtMxJNJNpvUkyX1CoBhyWAd3u4wFdXXnYk+F1yMF/sMQxs611oZkrTpqy7/eZwYdyXZsfRJnV6E6MQdvvpdrPzrHdh4y504+OO5cBdWMi6me2JQt5lBj/2Zxc9EPNFKVsYQkT+1moj+MR3iJFz0PB8fchB6DhuCoY//A68ecjSKV31McdfgOT14hjsRp7WNxTcNCVcUJVEPmj0uTbSRi7Ko79IOh899AXPPuxIb3pmHU5fMQjxA18OscmBUQm7LY2qEp5V13RM+G/H2AFOm/vCxOKmoxQnaHXH2tBNRs24tjl85F4t+/Vfg1nsRKyQv8p7781XxlYDCwoQ7hhiNXvH3v42h1/8QL/c8FAXdOmPCzH8x1siary/lpxjl536eUOALEc9Qj4d0gioTl9uzWvqlWNCBjX+7HauuuAnjXnkSns6VeGXUYWhHJEVma+2f4KsnJgMqqgxyGY1b0pFAIubDQfOeQrSuFm9PPQ19broWPS842yCecTJMU9Rkc1pEy7WJKH5m+GLE2w+oKG2Pqa/bpKMb8WK/w1F18CSMfeh2vDvtJPjfX24mWDTz9VWTj9E0LWQatZMG47DHH8GiU89G9LXFGPfJy5SA9mbf7v2J4eeFr5x4edBwpEZom+hDFVHbrDr32/jolY9w9IqX0DD/Taw67cfw+ALGLdKoymdtk/LtRJYcphVZmg4IBoMY9tAj8BxUhlm9jkGbI6di9H13kMuo7KhatC2LaPc5GOuA8LURb0+Ikxu1vXzig1V49eAT0efyi9H76rPx8pBpKK2pY6O0JE2k0RQkycmfeV0kMMTltd70cWkQiL8z9PhD1R1x6OLnsOyXf8PG22/HwTOfgX/oIMbmjBL0Zt7XCN8Y8bTVKsNGuBMZ6MMFCcaPSyefipotK3DM8jdRd+ezWPrr36LE5jViLz3U2lW0lkLQMKUdaE4l0PvWn6LdKSfj5b5TUdClGw6Z9RjSqbQZz9PEoziM0dbXCoZsIt43DpmkFqRmI9l0dvvMN7LPFbXPrr7z8Ww2lMi+1Kd/dklF3+ybHQZkl1X2zb7WqX/2vaoB2Rf6js5m+NDHf7k3O7OkTXbHc7Oy8Uw0m0llskm9ffwNQ0abnOZ+f7NAwunN60Q2TIJkstEME1KJ7Mxhk7MzBo7NZqPB7EcP/iv7fFHX7IY772W+RPbZgaOzrw+dms0kQllyGcsQ0ayy0uyMbxpEvG9GbA8ItC4U5yjDO1c6hjrGl0vPuRzl3dth04btmHTXTSg67jBE7C4Uas5TkweMZP4nQWT7zyAeMTA0yf3QEl5jFDSjl0yQTjZGASRWLs369z8PexPPXPLIYZdlk1pbPq3a1K28PtYskkCPOUzeNBvKC2MyHUxPs8Ga7VBZFlHM65wZzdsyi4Y29LDxw/KV6o6OHOx5bZkEHkqje8yfGU2S53BRsnbRaZXFzEmYbdr5T8k69FfJOpzE00q07kDPG1CZPAyn5+4R9iKcsuVvW3P7gl1ZzIS0chhTxkMP6HarmfU86JZeFkmmMognkojH4ojw0OYMiXgCsXgMcZ1pJdPMk4hbBNY3Z6Oa6mRDA4EACZ1BQe4FF5/byXQ6Ng4nXE4XfAU+lHh8KNZqJ82GaadPp4NukSlqd1B8bWJs4qrZIi3I02iHDvueb47v7n3uWdxuhNPrSOYjEQb0IG8x1GktHJFkCtsbW7C1rgErP9qAD1auxIbNW7G5tg61zc1obgmx0QlQl7MI9SjPGg9TESK2DsON1mG9qu42RFFWAyav/hCIHgMpto3NYJpWg+o6ozUq/CecrQdFAJ101jtkGqdjvOF0oqCgAMWFTrSrrEKnqkp0at8evbp3Re/u7ZlWjurSYnh363jWl9UouVSEyCdH3MH6ydW6Ft55whmiSWwI4ql1tQ14a95SvDN/MZYylNqwdQdCJIheOmHXmrcXddDOIatpRhHDiJAakvvNNImmFjq2Bi3L3R1yRMrDHpdCvjXseVsrN/VCTR6EioaRLOCzpsMswubJ40inTCdk0glkKQ1uOtoFPi/aV1Vg1LBBOGj8GIwbNhCdK0r1TqUBq5NYBulky6RT2RhFYuY77+HeBx7DnA8+Qr0W37m0oaOPukPDn8RERLBTN0kXsEKL+up1XhqE1C9S7hLvfEOF5u4sL9gzkrUGtwTWWSqiNezSser5fK5dZZhfOyUlB6Yj83lFWJ7IgVoIKY5J59pg3WYuTe6L04St6pBu1gbAsZj5Yue4kX3xg3PPxmEj+5t1MrbtoXi2euhkOItLqA8LebAnSFkjQt8QmI/MGFCdasTuLoeZJyZ19DKNgIEdO+ibw0+UVOdJ8aTrtqBh1Rx9gIApRSVIO70wS70OQDTdk3TnZT3/+8tASm/vM0jXW2zpdJpxeyNSyQaeeaSbSCmqA+Kmz53S4zMW9ItCvm153AUHxJ/39TlW7byBEjIYs9u105RW9uhzv1qluT+iCRgGmTzKla/QPHOgyvcDLjUi3ITRPavxyn1/QHTOi8gueQ3Zxa8h9M4MPHHTdRhSXQpbJEgJZN0HwHF/kMfS6HTVS7w/S3lyqWxsu4PWX+MKtu3BWLb64NOJvZvsqBQSxhDBqkLzkSn2svk2jwgbi6Bvt87o2bsXSooLsGnTNnzw4QrU0JrafAE+ITHTsxI/IWTpudagVOkSc4d1Dqlw4bWnH0Kpm89mwzRAGhSX9VQOEkojJQ4PNjcFMe7Yc7E9pkXWWmxkKXzzOunuVRixUjtUiuU6UX9FQ2hTUoQ+fXuhS/u2aAmF8fHqNVixdh1s3kLzMrIKEh3yxQlXU4dQy9AoRsPYsegZES5Cwp1Cwunj0nIQLW6yMGEBRFCriQoRx2N//zUm0+JYd0QSy/9y0J9qopty4+134/Z7HwcKKs3K9QwtnbWXvFXiLiDZaJnc9OPOOmoy7r7+Eoplkv6X1UCL+LtAyw+1pY3q1eKZUy+4ES8uW8Ly5XBnqQMtHbQ7UOXQiXUIx0gYPz7nOFz3k++jOEecfD15kzJjwfs49+KfoUWDsM4CpDPyLax2agW9VtlrwxBbPISG917Yk3B6UzbORtMAq7Hq0WQal5xyKP545YXkDstBNaTN6xmt1SDIHtFO05nNoteUk7E14aVYpakbYmaQcReQaKaVLnz/yAn4+zUXGSnPEFEH3Zp9QZ5wsuhUKkTNiUPPuwyzVm7hs+w44pUxnn0exM9qC1DtjmHla0+giA6yhryUX00TJ0pEdS2RTVCy3PDhpzf/Azc9PoPNc7EYIsZ7MkwKBbP7J5yWrrpNCJJNBPHw9Rfh1KO0fYY+kKJgyXJBdC0wCJhfOaCp1tcKBh15LlbXNRIBLcHPEdmAdFQabWwprJ/zHDyZKAmuiTuJh/KpW/J8YIEJ+0yaCK4TjYXNC8+QKUh6i+mDUXSNeskBG+ui3u5cZMeKVx8nx7DDWYfwVCnqfmvDHEH+OblZMlQu/PPFV/G9a/8G7ektt0U5hF1rwrVuEYFZzGJFK2Q59/jDccJRhxEpXpAArmzc9L6+FGA1UuKqHcx0iKDW4UhHsOyF+1hJkGK056op1hFP4bWH/2rWGsfMCoI88nuSzAKVr/pUr44kcdQ7YU/8/XfUf9pDTz5YayChE2GsJNFsqRDvSwFJ9OjW8GAJJpdS5dqoTOjj+uwAygzOO2wyTjt2ulmyuxtTtII9CCedRiKIcJlG3HXtJWY/JZcJ/NgkzTSxOmmGXU1UERanmIPcBoef4gPMevhvAJVpa5CUBlxR9O/akTrNDa/kRojzWasZ+yKdxXG6p0OqUGtjjhkzEp5Yi5mVy5NeYpWNR1j3X2BPUh7oZkF79xkcVY+kxhJri8dzddJDFgZ2Gw0AK3jk2u/CS0sqtaK3hkgY80wedr9iQWkysfYauf26q0hxS0F+PhA6/MsyJvbvjfY+IpdvFUGIfPu0k+jB7x6GfT5QEwVZTBg9SpLJJImSGp5BdZEH4/v1oJqQmDHN5P18oO9F3Przn5CztR87E9TjrWCPMrUImw2P1ePsI6YQoX31/gFgp66hdaL7cu2Pf2CaqYp0R1uAHDFxAhuohlr5Pi+ITtZTGRx92MFsZIwFsxYaLO0WfuWPvqeWm8YaPvoCzdCz5x45CZlQCy+E6e4dvRvWaoqdct2mTYEhoJbFfm6QJSZYVs6BaZMnIhVnzKe61WJyWo92FcaaWYlfBAyLsRKW1bmzAm6raOqyKF2PI6aM5RWVCg2CpYs/P3drYwkXH+1QXcWC9+ba3a7FGVqd1Kuqk7nWpyv0UK7F/Kfl9JYJsMJhaxgzTwLDQ6ZEOsoyGKRdu/IAFXUTRVMZeJPK3KldHjUPqqzmrx767IdFDP2kjgzoM2YsRR1BxZpNJNCNjjkrJUHj9A5oPIwbZWk0oSF8rbKUZrXDwsPCRfm0qkvXndtW8C/T9tBxezvA5LSpg7rglX/8mg2lS5IfjzMEFGicir/NJf9oqEU+neGw3QuXhgzRDywdNBW2gnIaa8UCCXQqLUIq2mIGMUP6fAYNSialulSc1RB571YDraYIL4H+So+5ebhYXtIVQJhW1Ti69CPt0QgWP3MnCr1u+D0elBRprM161gKVKg6UmVN5+qvrnN+mayPicrTsOPQHV+K1DzbROsuHpDXftx/HxrOOCb3a4637bzZViL+Eus24DZYPFAyGsL05hI0bt+CTrQy5Vn6Cj9auN2N2dS1BRGJRs7W9IaoZqfWRk+XC5BG1et5odbkAGXXGLsgT7NOBuBhlzcMUpD1O4sZ/FFc7E82sn53ITtD8jtSO121DwOdG+zal6NmtKwb16Y6etOwd23dA56pylBUWwL1zMJOdwI6TczLp3IvxzqodrEb+6X4cYCnV4V2rseCxO1BLAi34cDVeePUtzF64FOu31SAY0wQKLa/eqqGrInOub3WqARqVtfbo5MEGqM+MjFL8s1LWGl0wIATFx8xvooHd/bCdzP0poG9OaeMujeYoHFIcnZF6IP7ass1Bp1rxq1560dC9IgPhYcYQ+c9EDMRJH8nSN3L1lpHw0ftrVeUlGNi7O0447CAcNnoETvzpr7D4o+18niHk/ggnh8TldCIRpUcvcDJwJwJ2M9xELNkqK2SyCKKTiGSBOEj8ImJYadqtLD9IaITP3CfSek6g8sgWhty5YneVlwMzCrkLzLCSoa5ViCXUOcfDPEuCsTBxt+Fw/t+p3nOVSPmzIBJP3MpO1gCbwSWn4+hOZagv6WwaQuuZ/UYOCpqTSXrYGh73emneI1S+Efaeltmwdxj7ZZw8HHo7kJWREOatQy1/lcNoiiEnEhlt16FxLOkfM5LGXtMLHNJXCvwNKYmTRh30elE6xRAnreF4cpMakzuUZg7m06H9BazmW6SRiGbouKYZbSou1vZD+sqUta+TOo2Nl7HioXdo1Q+OJMtgW/W506RbbWPnEX9HNsYIKWwNn5GZPm3IaW+OM1xkmm8ekqRZQ+ZWzOaLU9+xV/SuadK4FDwMy1OZaAMShQwKmN0ORgguFPgDtHwelBYWoqykBEUFhSgvcKKI1wWBQvjYQW469i6KscfFGFlvabv4m+mCBHs9Hmfv87e2K0+m6JDG0ghFImZPu1AkhJZYjCokjvqGZvOGeDAURTjKPFQrKTVA7dHa5tz+djo7aKSkLEheNiGLeJ6zTEeyNrZtd5rtznF7E86IklWXeTDFB2JB9l4KhQEv2ncsQf/u3TCyVy90b0fFWlKAsgK/2RwhvmMHYtvrkGwIIrZlI8K1NUjUN8LNBiWoLzV+n2HjM+QaEVsIivYZbXSgXlGlptN2w5i8wGhSnWeQh3l70HArQyM79WtGIx+kvsPvh8vrg6PQh3hVEUrbtoO7qh38FRVwtqV1rapGIwP3er1+XxPFik/WYdHHH2Plho2o216LJuHo8FHSCugB7I7DXoRrrItmS484i0yeQYLEcQcjqG5bhENGDsC0cWMwqUsH2GpqEV61EskF7yG9YgMadujjuxGKHpsoKy7hkCLWKiJyXJyOlSy0lLXTJZEvIj4klla10+/KFFFv8tpOTnT4KaY8nG6PEQ27ZszsJXD6tEEgOY6cZUMLPSNWRq7SxjGOEDuA3JSIapedBOzBMGw80uEo3TeSORyBnR0kvFJUIcJQH03WsFWCkiHWcKRYD/Wcy+9DeZs2SA/oBvfI4Qj064VgdQmWfFyPF19/GzOXLKMH0UK86DOiFBFXDE1vPwVbXUM42/f4U3DlKSfhnLEHIbhsPmqeehnBJYsQTwVRlbAh7nAhRR3jibuQ8LPPWXCmSyV8A7qgqMdgtO3aHZ6u7eEsDcDlKaYokEhiEIHYXm8qUm+m41ESIoRsM90VilNKux5G40jwbHZO1MbzBFu60Shm6S+nh9bbUaJUS+/yl73EZ16x97DRbqY5i0gWcr1m5RwkPv0KZpIFZ27FxKwjGQ0jtb0BofVbsfXjdUisnI+mTzYD2+mc1zbDJ7H2UDdTDbmiSWwrTMBvK0DbwSNRccJRwOjBeG7u+/jdA/dj9cxn6NeFg9kFx38XLYsXsUeSKCDH2IOsq6AM2UG94Z9+EPqNHY1AL3JeCYlCuqfDYcQ/2Y7mtdsQWbUANR+tRnRjLZxEINTSQOmOw0XucGuLDOoPiZfGN8hP9KmolDU8b/SJdVgbkhraGLBltK+nBdazdC+YYC11IPfImWS5GmxSmgyl9maSLaeJMsbHnvVT6Tt5UIGS+L4yRjDVZShkB5f26gpvv1Eo61AFd/tqYwTloWYa6xF5fyXWvDMXmLUUwTXrYA8HYSezJJMphOj2uMeMwKEP3UvC1ddkF/Ueh+1Umm1GD0HvS7+P0oOHsyAXe2QT4q+8h41vvovm5SuRaG5AQUsj/Tb2JNlcvauNDDRYmcrQ4lJcZc14xzRGImE1OOcMME0E0ZeiNSykQ1bVS2kSgfKQX2uSB1vuxT3jSRB0Mt4IQSfpO12rLB3yID3a+dVArlJ2hjEEFFVtqZtwRChR+nwnBZqKtraoAhXF5QgM6I3KaWPgnzgSbbp0Y/4Y6t6ej49vuQ/BhQvgZXEHrZrNzq1ryM7uPhzD3n4OWZcN9bfegzVvzYVzRx288mn85AhTM2mllpIIrWeGJE5S6OaShep7tsbAmJYZL4qGViTcBTu3oMy3SX9awx6DC5oUN4Qn6BmhoYJbp7UuQjhpwmcX5uJ6RUC8Ev78l3+f18KEbMK4Vp/pk47xpPgknWJt/RarLEGfQw9G9UXfRZyqZNXEEzFm/TLVTVvBwuLM+PYvbsSWl19FQbAFPiryrJeKShxEv0mHaGEEL3c2v8VXxNz8UwuYydoDmMLJ3/vdfpLVy9m08rY6mNr6kIOav6dn9Db3nmkqJ38IQU1yazs2+aVCS8bK+JbsJT2fL9vgzyOpoXVj0LIkIA2lz8l414PKYAzbXngFc66+lj4knyBTGFXApwzIHSjSB8VSlr9mevW/GCw+FE+QseJpFKU1Ks4EdQRPIr1RsAo1RDwN0ShN4mOk7b8UFF2IBjp2Osa6zjHUTr4yRMrdFMeJvQUWO1OBMj3Phbms5tgXtL7/aXn+00F45yVPcxrSkIYGPHRPSsFiQV3kqGzphF1nLZkqYLyb/wi/0vPHntD63qfl+d8AooNA+KvNpt281llN2slxnwb2jAveUNZ8gt7sH/f/wcABCdfSrQ36zr0LZc0ZhNx5807qy6WQdaFuzMNOF4UKdOdhUqy0zwoqc1/583W1vpevZ08QLgqxdN5f/k97/kBwYI5bV485x1yBUKELldoekf81WqHFiInCACJWLiJoR4z3mukIR9JZhOnZa2vcoAYd+ZAZTCTIlMfpKAdTKfrqRLg1zspCjBpSWgorcbE6SgOSpAIaGInojWiHCEifS9vhhhiqRXgkota+mnKJ9Iwc2waGeWGVIeLlytemQUH5mcrEVDntStNXaT8P+fZLOMl3u0tOx7Tlc1GfaSJiTtR4HBiz8hWMW/Uyhj52Bw7ZvAzbigOMLVMY+fIDmLb1HUza9B4m1yzD5PWzMXXHBwiVldBP0pevGS5pk+DBA3BozWqUnXEc3HaNyFh1pegoR+hkHr5hMYbPeARZ+pYJJxtN4pPhcfiWDxDt3B6+BFUHiTtt+1IcunYeDln6FA7aPA/2ww8hsbPwsgfDmSAO27AC7a/5AX06J1IkfCYZwaHvvYmxrzzJuFnbYjJE694Vh29bhTDjX8uHNBQ9IOyf49hTLavXIq0dCxN2hB1pDLrzNsRiUbzbbgwWH3E63igfjI6hBEIB4L2jv4N3KiZi7iXXIbFlB2ZUj8FzHUegsiZsYlRrX7kMel12Fl76xW/R53pycmzXTL+HiBfSjO2o3w7HUIY+P76I8a61a6udHaOvsGTWbCXXRVGgiCqUweyzfoKFg47G8ituxYh7bkOacXbMl0UJiw2lWhBZ/rEZQJA19NLBbd62iTHoGjjdDBcpFfWbNxtOs21rhjvvUnwG2C/hpKHk1yk68bFQLZKOMFb1tO+IFOM6behsL0wjyXClNMYAmNzipRHxuNlzbhtKyf5t0hRJp9Z3AG62PZyMoe3B45G56R44vEWI9exmxFj+EbPQGGVRkPFg5kGnocfPv49gv96WhcuJuoaytAGNpFfD8Al2iCduQ6Iry9r0CdJucqkCdnKeJlwUF5vZNT5nNvdj58iLiDqziBJHP8MrFaVlspphEx5WTfuH/RJOBZgIjz9SbLnWyW3+wc+Q+KgOh2xajME3/wqOhDW/oEE+hTIyIG45PjyiFDMtclEpLvakxK7i6IOw+Pq74CtqwdpnnsbgX1/NViTYHq2GsnymBAlTtnYNFl5zK6a+/CCiIPHVaDZYXOvUt76EnDOK0ff8FkNql2DYFZdi9nV/gtPpZaxZaDbX8jN/3v8S1+ob9Xq9QVxVTuUsHy2/Ot2MaPO38dM+A9cx+/7BfJOZlSVcGmYGSm0uLJh6OGaPORyBoQMxYuuHsI8fxwo1faZRCRGLOVm7U8uxGDRrQZ56PhyPo9+vfo9h111EHbgJ3U88EiVTxtHVccBF/RdIaYhc/7IIeu3I3PUAtr/9HkYteBfRcAspIAIy5rRFjQhnGF/Op6jO7DAYrw6Ziin3/hEV3/8OcW2mavGS07S6s5BtCJlteovimptwIMVeVAebCSgT64rT7XCzfB2ufHiwHzhgDgfZPf9yriZYzG5YrjTcm9Zj9sHHIbrgA4z5x40UwSSJRt4TkY0c6QnNTVCU2MgmLwlfVoGML4UZFf3wfOVAPFs4BI4dO9DtnNOMyMUkUvwnDo7RehYwUF966gWwFbsw4p+3kFB2lEQ1gkuiChdW43c7UOR3wt1Yj23PzkTXbx0OzStpM0IkKQWFRSjSsH8iSWKxI7WlGo2NGm6OHHe5yNf6sLJejf8siu6AhNOnVUQ3zSSlyBXRk6bA3uyAL0zkGU2kws2oWbUKbpdGPqhTWKSIpZEE7TcXSLnofhBxKvNuv7kCy666GW1pmduQA7rTos796x3o/rMfwRahRhUl+Iw9leFzGjMDil12vDLsSHQ+4RjYiwqo37QZs1waos48EeZvJqHSTQlUTB6BTU/MRIocXMCyG5cuR/cLT0JDiHou5cM2dmDxoN5mzkvvO6R5mK82sZ21ktuQGwntBjiYelVKeT+wf8Kx4PK+PZAt9LO31cMOFE8/Boc0LUH3d/6FqWsXwN2mDB8e90P4bGmzaZ4m4UpGDYSnXRviYUMdOY1GDqHyACpOPhHxmfPJMdpMT5MsdsQfncXyyxD47jHsIFpuck+gfRt4BvRm77vJ3E50C9bjlaN/SIS85CTLLzOKg8Zl0rP3YsrGBZhQOx/rH5iJhpseIGES2FaSxfyzfwhbaQndow8w4OVHcOwn89C8hhZ7WE8kaLQ02RNo35Y4Ayc2rsTI+nl0ceYiOWEA27p/0tgydfXZBd1HotcbT+Kj624CFi7djVH1nr03mkK6iOYySRFNptDgdSHr88MTjqAwHkPC66Fh0CitXN00WqjvvDGKlM9lttvWGkg7RS+SiiLg0LQQOZKIGd+OhEjF4kh53Kgg5ZtYTTZMkSJXaomqNqzXVuUS/KZiN3wh4kJd6iNnxFN8jrKmzWO0jD5V5KYOzKKMjrr0Zkk8jWgshWhZKQ1THEW1UY1TkqzUxV7KBkVZq6ayqRA9BD/LSbNccnSBG86cFReYXyMGocf1V2HF5GMxYd3y/XOc0C1hdwRLqSvojGq3Vk3HBVhSp4YIEjT9GfpDMvERV4ocp/XDQJm+WuR3wUNENCio7Wn1jkCbtJbZiydpg7MJVEZJlCR1mdNHdaR4WNvlMn8xiUE96pIuIJFirCLJur3sKD8dXzuNTsSbQMBjR4Gb/FVENRGQy8HnKHL6kJCHUUaDj9zpp+FJREhMdmuhE2kvyyE+WXZoguckO8juK0AZ/S5bwIEWtlUssIts+4b9Ek4Pp2lhykMOeNg7gTB1AxW4kz4DvRAUJbTZu91EBBo9sZEL9GmrFLmkiPkj7F6X/Dve1+hrXKPJCaHFatnIKFVBrdOFIK1j55DmdVkGO6qimUaJvplGi41Lw/r8dHa1l2YL+6Q4RBHj/bRWtZOz/WbtH7lbLhEJEvQQz7QLxc0kFPHykRvVcSJ4IXGOUzpoTky6l1yZZfn15MRC6jhvmIRmPa2lbl+wf0GmWLZ55FeIjR+E2l5t0fWpP6KegrejfQkq3r4bvZ68Hx1OOYYZ7ahhxYOfux9N7SrQ7KPypjEY8NQdcBw60bgpmcNGofrNu9HnhYdhb9eO3OBCx8u/g9GP/A3dH/gjNlUFaMFdqD7vJFQ9fw/aP/RnbOvRFh2bSKTqjuj09C1wxCjibGiHmXeisW0bbCZndZlxF/o+/jcUX3gOthAT7SmXDMVQ8ttLMZQ+4KBF/0LIH6Cops29+kAB+r36GLbqtQQ5PmSEmiIXBj/7CNq/ej96vHYParqVkWn2z3P75zgW6o4WoPlDOph//S0WnH4pCtir/g3bUFFUiRVTpqH2kRns4Tgq6imqTU0YfesN5AJgW2c/NgTpP1WXGx3VtKUW219+Bx8efhgS2xoYacSwsq4JS2lVF5/1PRw061Ek6X4E12/Dqkcfx3vHn4KjnnkKW7xpbA9upDh1QMirOMuPkrZdEavbgjaRNEpGjsZ7R50NR2UxUv070i1KMH5egJpf3Y13jzgVHwxjPJwIUSXQO8h6kBzbE0seuQ9tTzyRFjXOdEoS/cdVU47B7HN+CGeIeTduN4Zxf7B/jpM2oh4r/94pWHzN3fDRz3Fno+QMPljdAe2feNDMNcrjrq/yYNvb8xHo3p4uugfDr7sMH//0VnQe2pcxaAr+uAtdjj0ZHe67i2IUNisHAnRxAnYPOl56ERZ99xfwsCGyxJ1P/xaOWLYaL/7gIpTKbaA6sNEFKTRb6OqTqRR9iro+4SdHO9axHToffDCKl6xFS58qhBavRSDYDG0LHyssxnaHF43UbXwcB13+Y9Te8gyG/OEyBKk6tF15MSOXoL0cRy1+AW+deBlK0h56EV+KcJbe+uQNmvs7r4czkqJjGqDdpB7bvhUfnvEdcmAWVdR92e7tEKXfNOuiqxC4+jwUVlfCV9+I8vHD0OJwmXh1+atPY/WFl8FliM1IggahyZFAr3NOR9PcZUxLwZNwY9P9D+GJQ4Zj3I2/QH1lAUOoLBKyfnSJ5NfqcFJMra8YM4w7ZBQ+eOQF+Dw+lLZQADtWEis6s3R3YjRAx77/GkqCKUQCdIMiCUx49HeIbdyETEU1W0hqMhrqdeV3MefSa1HoJyGlZ4zT/+mwf1Fl9VFa0bbrtuGjux6G94+XQ98elPJ0ZLwotPnxSYWXlqkQpf36oHbDZrjeWIiRl52PxZffREMQRKCkCs3kEg0FBdiTpTEfopVtSQi32TivlFb1nRPOw6jX76cb4kYLRVOsUpL00fJR+YcTdFeiKOvVE+uolRr4nL1NFWIs06wqohpoeHwGuh1+EEIDeiBcV4sCLbWYNgkRRhnbMzFyGuNlEqLHry7CO6f8EDUX3YDZp12MIbdfa8b11vndaHfeiYg99DZ8QZY3bAB750s4wBotiH+yHsXVnVF7932oXN2IkkF9Eelcjh2vv4Ief7kOEy+7ADvSQXQsbcPQh66K34cVJ52LzOqVCHjd2Pz883QD/HC1K0dFQSE63HwZep10mLF67YIxeCtK4V+3Aeuu/T06n3MK2pKzOgzthSFX/QTLzvwOArSaFekCvHHymZj6yN0Y/tsf46M770RZm/aGw9b96xF4Sn1YcPK3SbwJ8LepxMsHH4vyyiKMeOQvOPKh27D9D3egOcCOC1LNkMPT7ABfXQuSqzaTy10Yd8pJ2DbjNfS9+Qp0uvly6tNio9/3Bwd0gItiWbQUam4xhZaAB5VNcgM0ikF+pB4Iy4yTa0IMhTS6W0QHsoX+nN3pgS2ZpVvCfCxQ9xTVSMzooUCMFaNvpleLtJQmSV2l2DpLDtJSBUUHeQWtPTD1vYgUjUeAXCrXZysjAx/zZhha2VP0+cjRCfp0hSR00J+lTnWYz1rJkdUSiyh1mUZ7Fdi7iUSKdUbpthRHqS4Y3VSTs1t4rTr1fUiN9OTpYIT28zjAgqDPjhBZ3pf0w9GQQlNAiDG8ctOKUifJ86fPzlBIBBDIh3PCp2H2ZAbNHkYSBTon2fgk3QJ97oqOMp/VEtYAo5EUjYf55j/9Km1i4SbXOaj4FYVIBzV5k2w04w91lC+N2qI0ythQ1atR43gsCQ8NTcSdlV0SCgiyZ1z087Qvcoi4mpFhdqTG4mJ0nG2sW06ywUEjzCSalkBEqU9dih0tcn0qHJBwKQbGo16+ByvH9MDExg8QD5HdWbjhFDMkwxCFCGeFEf0+hVH19OIjR4zA8BfuMA3zxbXCiIiTc9w8TI+SSOYRcl+aZlqfbJa/F3OkzVeZUsTd2ipDG9YzuqDD6yE3a6VSiJxUX6CN+Nip9NkmNizECt4oiMYZ21rRi7bu1momMa2L+k1LHzRokNYgK+/pY2py18X9akvE7WBnONH9N5fC/6NTaaxby93eYAhn1kPwp944zn9v0EyQMDU9cQQWnfMzdHhvNV7uNgq2seOQ9nkR0mjw2BGM++h0EtMEHyrq1R3uIYNRRP/K9UkD3vnVnRSrNEKjhyJUXIkUwygNeKb69oa/Qw9juGKjRiM5bCjCY4cg4SkgMV1oQ2sXHzwELRMGot7lQ00ADMfS0A508cMnoeuZZ6CgQy+qDAe8xUV44vgL0MVdjEh1e+w4ZCASw0cjMWowkgeNZgTCOkYMgX3QcMSJR7ComG6Nm6LsRD0d68rvnIXoMYejTUuM9cSw4d+vYuvc98nnuxNOhtJMBIk2JOpOwumWbuZBmwokE3GM+sefEKcSt7kpUi1hTJ7xMMLBFrSP2DH48u9j1MLnEYrbUUYdszYZRqJ/T0U/CBfSl/vJD0kMKuWOHdHt6gtNPeoO/7FTsU1rcOmsTvjTjcjI5SgMIKmFmrYkFtJ1GXPHjYitr8PkJS+hTUF7FDc4MHHFC2Yt3dpHn0PxEWPJmXEU1gRx0tMPYH14O7pPnYII8Z78wJ1oYdPLu/WkCAOdzzoRmUn9qXeBqrJiNPrDCB45FCMf/TXWsSxfKoIWxq3a3KXykPEo6dcX+Vm5fYMIJ5YUBZlRY1BS3uIEDatISWvMSocWCHpFZ2YXm9dS1yEaxYf/fguD/vIr1NFxDdCh9IWlD9UrFLU4u5vn2sdmoMu5RyEdJMfQtRhyxtFIb9xgRC1G3dXy+hJEXpqDyu3NaGY8WdrCiKU+jOr1O7Dx8dcR7O4zH/nxeiuQobh6Qy1ouO0BKn6NjKiB1HlEZ/W/n0CHV5cZp921eAXCDzyNqD6ASNEMvfIe0q8tQmr1OrgYm5a36w5fYwrphlqkXn2LDjmVI/WtPmyUyOiVqr1B8695o2XX1yjFZ0VFRWhpaTFKVIQTWOPzzCTaknA6VKKUbCFlVIuem352C5yju6Fg6lRmdpsPY6gtZitHiruLD7RhhzQtWYXUgL6IVnmx5m9Popq6pd6nb+jEMeXlezH6X3/iMwy9s34q8wji7Lh291yPdFMDvHNWwOeK4fXB0zHy2ssw/t1nUd+pA/WZBzvoZrAidgKD/4RspYa26CCnU0yLmQgjlXZg/N9/j/FLHoOzWYbCi9q7HsfGD1Zhev1S+I4/3ho8oMJNUSpSlBhiLxLsAkMTSqW8Ce375Aj4WRV7Pqbv4WjA0nrAnMRgrJhcbBS4TLmMgVG27BkTvBdFsGjo6Rh91y3YUlHIPDD7CIvjxLH66mWWrsC8q36Pfr/5CXpf9xP6YQ8zvk2hfciOlMeBt4/4Hj449UeIiztscXI2rbTDh42vLURZ73YU6TJGGTQo6RqsHnosnrrwRhz53ivYzmc9wolcICdGKzHrtP6X7keKchlnZOLS0jX6avMu+yVmjT8RzewxX5oxqrcFuPxmzCgbgb4XnYuO559i2qPFk564pbryYNb9+alKGFEYp7sgQIksDiBsc2PLO7NRcehUMwSkfDr0Vkn0k63IHjoWTVSmLV2qmEgDrxc6XBTchJM95AWLwOMDD8JZMx6CjYjK93ORU/URWjctqtn3bcFytKEBKB0yFpWpKJwMuIMUbzvdgVo/RTjtQ7JNR7aZZVN5x+0JOB98GtnKEuD00SgI+WGv6MiYkoZn4UJjwW3JOOuSWPC3PtHiTqIk7kPGGYEzoX2D2RGMNPSeV52H/lvMjsZAGXWjGxXjD8cmW4Q0t2P97AVoaQii1pMgx1NGGC2JbJIccawu7GNGILTofbadurmkQIyVgZ/WsO7pWaj41tE0QeImmxk41McV3zvxLIz4zhmYtPhFdD5yKmpnv4VAeRGisTicqRiKeraHm2LRrTmKt084G2lPHE0UwU69usDTUocoY0pNC7alQ/zaBVfiw1/czAaRC9lBGsmNrfwEx/z9Jox++jZ0+eFpdA1s6DqwN+wbN7KRGaw7+gIEpo2B+7Dx6PZTGqM1T+HoNx7EQ1OORNeEB/VlPlrBd2DrqM8COulnZlCzbDHaDO5OgmnSh34auXvaTy7AqOdvx0F/uBYpOuXbw/WYtGwmpr7/AuKMXFKPzjCOdml1Kdq1rzKcRa3PLiGjRIHhJx2HzU8+A1v3jvQMxVzpVHbtg49h1SXX48iGVXi6y1B0jNK5daXIfS6zv7gj40eW7JuRu8+HqMYoghmFiaiiS7+1KItyclmGbB6lWGssv4SVaaa8Rsv72WNFFB9N4CgGTJLT1KP6DmyIekCjx+V0YfT1S+1XAvN6kc2UUVug2TNyAcuqpD+3jXldFD0vK1ckoGk/SYl4JMZnfaAjzA4pZFqDO4Ny1hEme9DfZodpoMCDmDtIIjkZ71o77/sQJ6M4yGEyVvpwEVUMxTyQSlDXurDF7cbJnyzCk217YtB116DDhWdQsmKZrIMs/lxZTwy4/RbY6mpQ89s72Ai9+eJGgOIY5f0Ya9boqV4AUWykf24SocFrN+NiDQX04nldzEptFMMw9ZWT3r8voVcuU4jRh9NrwmW8H3YKYSsUUzikd1gl1mZuggT1ULT02mbcXsjGUh8xj0ZT5CxrYllTfxF3jBzloahq7iLG8t3wJthw9qo7o02smJ8S4ycBhb+NBkKf3QvEvYx8mqn7AiigqIcV9pGYwk0f7q2Mh4wKiRDHynCKzjal5xdXIuF14JPLf4FDN61Hxhcm4WhjiQ8WXHINYi/8GxPXrMYrld1p+v3wU49o/P6/EWRcbLYoMvRXD6r/EK91HALf9KkY/48/UnwZfWhTWBKdshfEq21Hos/dv4SDcemmSy4ldxVQ3Khg/wshQY4rigVRdNsf4WW8vvzsSzG1Zj4ynlKjFsyLO1I9Sa8bHX56CVZ993q0O2066gIl1AOi6H8nlNHRrq3sgG6nH43V370OHS67kDQqyjnAVMMZyqqCXwf1k5TtW50HouSYaRh89dV4d/AoBJx+FvPfRUC1NpJqxoT3P8C71/8U9mfmYei2D+hg0yDJn1RQwDjZDAdpKNpDFhz70vNofPhJJLbUopIPOdIxM4mi1TzO/6NiKwsfc2jhj77R4zDWt+yqnyPZtAWOh1/FsLcfR4mMPY2GlpYoethL8/v7dECHC36It487AYN+cB62d+mGYsagDluM+k4kVjX/t0AcFiBPpJ10zOmTBnv2wdBLzsPbU09E+cUXwdOtJ5stV2wX2GgbdpNDLbTShxVfH3cww6nOmPrynZjRaRTKs3QZki64nKxo90f+bwC5TI56Im7H1B0L8MbkM5EM12Hagrf1RT7FMzIJVl7CXhznTGs/BeDgt15G9MMFWP6Lv+PQD15GuEVOFP1oVvB/EbIOqqSIC4esfAXvX/snJD9chKmkgeYnPGzznsK5F8eJb+mjUiwzCO0IYXGvPuj50P1wdSnEmsnnw89eCXrsNNUZ4/GL9rlxgf9V4GXI0Ezv20vPIcP4NJ1Io9tL9wM7mvD+t7+LESsXoLy80ugzCanI1lpJ7cVxGlJy86wgv7CiAIOe/jeWf+vbcAX85vv2qXjU+HaaA9V6EPPu1/9CCJJoWjui9XxphnOd//hTFFZVYNW3zsaw++9GWXmFGZ8UX8ll21Oz7004HmZ0hFY2yTjSOXUoht19N94deRzaTByGgmvOh5d6IOhlLEeZTsmv+V8I/jiFkLgnUg4ELjsblUcdhwUDxqPrTb9FyZFTrIFcjZJ8Svv2IpzG00RecR7jXBQwwC85bRraX3MxZgyajl4XXQTbBaeYWayQX5L/v1BOCYqXbSk33BeehsEX/hAz+o1Fm0u/j07nnQtHXBM+rYYy99HEvQiXTxGdRWyzlIpUHHjZRWh//ul4p+1gDL7uKmTOPB7+WIIBtZO6zkYia3YqCy2e/k8D6WCNgggzDTVoHli6DReegqE/uxwv9uiLsjO/hX7XXwM722B3aV8SawTHwD6atLdx2BNIEL3o0ExWLKK9/fAnf8S6J+/H0RsXYvZVNyH74NMopiUOU+dpmZaGsfW96v8kUAM9mRQ9Br1OICeXaubsEzGcDv6s9kNQdNyJGHHnrxBkziKtLNUDUmz7gQMSTsMtduqBtIY8jYUJYsUlN6P+oacwZeu7WPvbv6Hu9gcQpW9coMXM9PO8JOR/Emjy00G3IubywB1xoPTCk9Hr6svxcrcBKDj+cIy5/Vbet5MYVD0pm77ruw9R3B0OSDjdNJwq1ibhktDLHG6suvbXWHnPozhmxWuoefo1rLv89/CR0zQKpaUO/1mQhY+S0EJj1v53l6Hz6cdgVvfJqDznCAz9/W+t0V4aAzVWY2zSNprL3x98BlHV6Anlnj+UMa2gVbvds/ANf34Ia6+8AeNWvInYtu1YeuwZ5r0DuShxhwde6pJGfwYFDI6/SchoXoKhkz3jNd+VLg9nsCOTwPB//x2BHl3wer8TUHnjeRh2yY/M0LheEjEfzeCz8tkOIKUGDswbJBCZmD/0lyaabOykLguTmJ1+eAp6P3QL3hg0HploEGMXv4Fg2I4mt15PSiDhyqBDs+HXbxS0GiDqDCDpTKMsmTFLvcYvegHpgAOzekxHv4d+hhEX/YgEY14bg/sc0cyzufOB4HMLlWIFgY88nXJ60O7E4zHx9eeg3XLWP/cCDt2+BImkx0whar+QmoLPispXB1qCXxBnx5HzNhDPKZsXo/7NOXhvyndx8LzH0PbYU9ipVl7NBOwevn82OLCo7gHKbXxC6X8eGdacytBoNG7HrD5j0fY738Lw3/8MM0adhM5rtiHiTzKk+Wa5ThsFmUU7FZ1x8OLn8P6P/4gNDz+Iaatehb28GrY04wXeF1biOgOfE8XPTTixXFZI8adh1zQJw561J7U/UQyz+o2Cs1MvHPL6E5hz4SVwPfkSa2FOHkY98kEzwfsVghYLxZ12M/mccqTNaqTiw4/AgPtuwuuTTkZq21pMe38+w0SKJfHI2KPUfwGec8/vbMxnh8+ZnZDrKQmg6TEqPYfNC7OBPs391I+XIh5w45VOQzHuT79AxW9/iRqHTe4dRTdD0fjquS/pcJsPcbsQgiNqQ4frfoF+//g5/t2zH5IFTnLaUgbgHjg1UUCzb0fAtFyNNwT4/FT4Ahz3KZAvJkOFYaNSXvar67Hlpn9jGpVyrLkZCyafjCISVK/J7bmE6suC8b9Ycl0qgbHvPg6ny4/Zg6ej94Wno9Pvr6VUaF+6XOavCL4ArfcNCoZ12Ek02aihl91o3tl/feBUBDduxiHbZiNCoyHd81WB6lOHaZXnDlrHaWuXIvLeGrw9YBL6PXYzKn9zvRky0uecv2r4yjguD0LRRz2oN5mzdEkcW3fguaFT0f2cCzD45ouweNhkpLfX8x5Flm5AfrHe/kDSvXsedZL0rFZsOpBt2w1jFv4Lc678GZrufhmT570Ib+duVB0pRowMs5wOFOae/KrgKyfcnqA1K/ZkHC8OOxiuNpU4lK7LnIt+Cu8jM9BYlDbv8uulXsGnDYjqI7QeFiQdmbbrUxXauZXnKLntnBMx7o834OUJx6GlvganLJ5FSx+AXV+f+xrh6y1dQJpkHU4c/uFcFJRU4bn2gzDu5mtRcufP4KJHr08day2KtrIQMnlL1xq0wDpJoomuWliTRRzZUAbVd/0Go399KV5goO6tLMIpKxcwziw0LwJ/3fC1E84M6dANsDP8GvTU7Rh46QV4rrInyvqNw/C3X8JWipqGo/QymsRxX0ynlVPyFwtieq2SRiBagmHvvYDCrp3wavlY9Lr0+5j49EPIJunBMd4LmOmVrxe+EY5zmpEJNijiRumlF2LiKzOwZPgUrFv0Co5a9z6SXqd5z0FE2xev6Jth2kRPi242tffj8O2zsOaVmZgz4QyMmfkQul32A1pzvQVEr4POYtKmRf9fL3ztOm4vYG0SO/u2rXhu8BFoO2UMxjz6D7x75rdhe/09dqU+1KOPQ9KZ5W9POo2Q24E2TRnUnTAOh9x7Jxae/G2sm/8Bjps3C+m2pdR/5NZvOLL75gknoGcfI1G8VPAzxh0LW7QZ0+e8i40P343NP/81PPZiiqeWiWlnHCc84TAqbv0NenzrJMwYOBY2fwmOnPMcOcwOHwN6uTjaoOCbhK9fVPcBWuvmlTvCEOmIeU+jesxEPNepLcoOOQiD3noDTSSol85s1hFHLBJDv9kvouPwnphVNgClh07BkQtnIub2wqNwhR2gFZ7fOIjjvmnQp9+T2Vg2xYN/slH+2fSv57IvFnfNfnz3Xdl0Ip59fvgh2VkDxmXTsXB2w31/y74Y6J7d8ti/s8lMMptJpvXh8mzKfME8w/+6+mbhf4Rwe0GGFOD/hk0bszMq+2VfO/FbvLSIMeekM7NPVg3NNq7baLIZqivz/zD8z+i4PcEEuA5E6NNpFehb446BY1MNgi66H507Y8pr/0aYBsJjc1HvUfEZh/mb1Wl7wn8E4cybZIyr9PKayEHHA0t/8ycUhbPo8esreN8iklaOahjfItv/J5wZHJWt0OJGjdtpeExI6VPL+qhKliGXGTNjHq0M/x+xaHvAAQmnmybA3mcH06M353z/f1pRe6bvKky/NNStd2OsXHq9TFxlzXQIO5sJYi3KmWtlk+NmMuSOfJHmzASTlk+0LgX5lNaP/MdCjlkMqOE8zIuEGhhuBXu2zYCyG0ZU3/AOH7HazL87M/KH8uV6UWDy7lb+rlLz9Qh2pbYGKyxW3+0PDiytVimtII/gLkT3BqtSsY71qPIqbd+o5kHzJhGGnNFYDJFIGC2hkPmaVYTXLdE4moIRhOkPx/g7EomYF3xi0ZjZmi5IyY7HU4hG4kjyOhaNIpVKIZFMIsUAJJ5Km7PSdKTZISntTcU0fUxJ3yzTVLo6hWbbdFge/zyBlGKlW0QRT5v9q/SDz2hLM72Iadbq8DBvb9LVNPuhMr/0kJM+vbY7cChdA+h6c8vthkefqFCwRFnSTpRerw8eH91V3vP6PPDzvtflRqGH+Xj4/X54dQ54EfB4UVToRwHTCv1eFAT4u6CAvwNmA0mNzx8Y1EfqAbW41bip2ENJhgj6o2tzQdCN/CEwLL3z6tNgn0ynJB2GeESEmZhTxLUmp/OcnH9QC6vD0RSaGhpQU1eH2qYgNm2rQV1NLWrqG7A1FEVdfTMaGhsNI4XCUYTJHHofRyG6PopgOk4lshMsLcazOkvpGs9UnSaPdc5vCWgdfM6+x1RfLjl/bvVz36CpEZNjP7BHmXuf2XHCa+e1/ghyCTlS60rQ+q71V+NEPJtnTeLOR60zaWXq0P/80wSVa8rmYU+Rf0gLaTmVZc68RWdP9BRb6F1Ql8uBAJm6kAxaUlyIitJSVFSUobqsAO3LilBRWYm2FaUoLSpCeWkxr9ug0KsPmljFCYSSljKpDn06zsJD7Mt6KECtweIlZSH/7Ivp8hANB7F5ey3W8Vi7fiPWbNiGj9Zvwcebt2PzjjrEEtQYWtak6V19/sfJgwxj1xSJTZtkEsg82rHAQlXMbNjGohGvpUu0NYN+iz7KZjG1kLQQ1TeUNcuth/T1MaVbJmZXw0w5fNb0+T7PezDlHiBMmO1TQTWpRpNJF/s462sge6W3AktQ9oY8noL9zqEq3x6Fqt07k9ixmoe18ulav8Wo+mktaVRfyJ1Ra8y1skiIzZmpRuNLZzOP3tMQA6uzsmRaWgaxlLRzATVqdVkpundojx4d26Jnlw7o2bkDurStRMeqCmrgAPPuDSrKlk2Fs9q65+nXZ+PVeYsxe8EibNq6HZE4zYhGIlxeMhVzO8RI6myhl3v6/zJYPZQ7i1DmtB9gNymD8pnz7rl1pQjo/xawVbk2G0aW1pCPko2ZdDcJ0btDBxw0tC8OnzgKhx0yFk59yjVOB6M2lsahZ3wfqzbXwk4m06Jso6bIdDbzfbA0C7UIZkiZZ7z/Q2A+d5P7vS8wOx5prEFkUMa9zvxBbZDnKyUp/jExEC+UnqIV0K68/1chzyMO6MPKvJZpEAGiQQzv3REvP/R3FBtaZOPZmlAKh555AT7cVGs0m/HhDNlEJJ6+BjAIqqPVCa06Qr8s1L9ZyNLd1g4BsqH6drmc/lQsQpqlUEyfpqqkkL5OIaqqqlBUVEDn32V801AwjFr6sVu2b8OWxhDCsQTJ5mQw4KPboH1gaa7kC1OQLQH+5lu3U2GQzoa++WtZL/5ufV+Qv/4ioBJcGW3XZIN2iDbuQjyEsX264OUH/o4i2n/yV4pMl8SUMy8i09VZTGeCBxaQpW2nL3TgtVr7YRU1lETPMGJk2Ggaueuw7ivCM2cSwaZveDLZ8ju+OdAeIOlohDKawkGjhuCsE4/ExDFD0YkMZ3l72rhAKBM7/sjQjDiJaw5ZtkFi7TBB1aZttZjx5hzc/9QLWLzyE8BbwA4mAyrvNwasTKgKN5k8mT4du9Geh/DW4bSCN8N4X5L22jbNLBAk/2iHMHs8iFF9u+D5h25HkRYcZenR7aCmm3LWhVi+kUzn9phKtZeHCMxfLIYPElERXynMYPDVYga7LU6cGYnSLzQ7y9k9SCdo02MtDNntGNq3ByYPG4hRwwejR+eOKCsuRmGBH27TSWx5JoFQLIP6lqD5dvWcRcvw5oIl7KyPUdccooX3wOUsIL2kddnxOXNvgSTVws9EjvsBBxuv3X3y/7Rfk8EgxatYHEcO7YzfXXMJ+vTqjTQdZhHfoCgczWF6SAmfCtpJyKLaLvz0Wdw35i7E1Tfcgg/XR2BjNJh0kD4MOhyxJJnc0ghJ856rmqG69gfqEaMtmJf12PUlAQVtogVxTIdJ0jjKi/wYO6gfJpDuo4cOQIeqMpSWlqCEEWh+CCdJZgxGY2ZUYT2DwznzF+KtBcvw3qpNCKfiyHip/Z2aYaQykK1MshYqiJ1vIwlfldTqLBCdFcGa/iHoW7Wj+3bGSw/8FcVOg/v+mI4P5qNGSUCOpK1BUZHN6WPHtQCRZhw8rA8u/s4ZOHTCKBSQkHoVVCNYFkLaOyoNl5aZtC4mQf2gBZ0sLUu/R68gSDvqkQXLPsDt/3wcT782BxkSIKMP8Roi867wpCnUk/p+4/5A+z7qMw9mOIZXNmpdR6QJ5x43DTdddTGKAj4GZ2Ro1m1azo4xTd4N9krYDXZnOtJMi69IR23LqG/xbqltxg+u+hVmkgltxeW8Z80WmC7UUIdAnbtfUG6rQ4WNJ5Ug3hE4U1EcMWUifvztUzB6yEBrpE0ajYy5S1koOJR2tjSaobf6VqTkXb0TmReXSDKNN96dhzv++Rjeem8ZMv4iZGkFDQ0VyeoBQp4iecYTmD3PcjgKPjfT6U0bIayVHtZ7ndJuPLFifTIjGwqi1JXGDVdeirNPOBIB7QVgJFCdYCZijMnaHVRAnrh7ENm0vtWZoMFavUD54uwluOSXN2P99gbYAwW8T4yk+aiZtHXWpwLLsbF3hZbeXk1FIhjetxuevPN35gvZTCB91Bn7YlwhkUcoR+l9gO7kFkHyl8V0uwPLMHTxYM6KT3DKBVdgC90aePQJZ7YjlTSCnbbU676BRWquUOzjpDlMtjShU1Ux/njdZTia0aFE0WIl1iWtl0dbJ1XPs3rUKkGgm/kjBxoCM8NLxENv7pEmYWa/5+mZ+Pkf/owQLYPD4TcCKdZKs2+MSdaxE/bPdPtpYR6URa9b6FCX2ShVKbiTMXhjQfzpmh9hx6JX8INTptO4xs2uyJIkPWeIyV/6qI1YT4fKsMrMgzXCv/OfUYk88mcedjKWKxnCkaP7Yt2rD+P5v92I9u44G9PCRlOH2clwrdu8J7CYrPZLE8HD9bj8rKPwzqN/QVuaoATNSFJaVc8bX0aH6tVfdY+lt/Ld9GmgxyVi1rNq+a42Wwc1uDKyU8f164alLz6E6WN6U6XsoOtAI2yEZl9Mvwv0JRF9m9+eCKPaGcHzd96A9bMew7HjBlNzR1i0PMoc9oZ+xIdnaR7ZG61qN+NvO8HCWn2bxxPCIxvgQbNqXJaE6dcfnjgNjfNn4K9XXGg2dqAmMM/nGU5X5thfP+TgwExnfCi9dMYuy2ipaQbJZD2G9azE6lcew0WnHGOxF2tz0PzZNKyQYxh1maJAHVb35Ttld8gp+p1HDv1WB4nt8tEsSwtncdSEEfj4rWdxypSxyISDvE39wmzK2RoUrecPhlB0d2pw4elH4iYSzkc05Vc6ibOTTr5eNcgLizASCBfhLmYSG30eyLd318GyiKcCZGmHsgIfnrrtNzhh9AC4wg16bRgpai/VYtVk6QozlcYERcGyMKnwDpwxfSLWvvUcjhoziqSmPXHynja1Jn2kxyzsBfqlciyWkte9d4ertl14WoyqQ89KCBxwktGFmTa7ufC0o7D+lX9gTLdiY9ZtZkJAgRgVEaXKlSIOxkX4dHrtjcMeIBOZtrlM2C9mytJvO2TEYLzwwD9QXV6a43gLx12NzYNS9k79/KAypI3y5aVJwAzuu+l6/PicE5FtrlWmvWpSB1sHuzwWxoSRw/Gzn1yUu2vhbZkbwacT6asF1mMq1JdiXPjl1VeSjmVIJa2NbnfhQRYgcypKNsxH5sqwnZeeexzu+e3PzHKb1nkNfayLPUD3Wh+fF1o9Z05pVDMgeeHBf2Ay+SDT0mAYX3TWW/76yMyBtN0BmI6ah2pW29dKC2eTQQzu1QEP33wjSt1uEoLq/ABR41cChpr5hvOCjcxmtFNKAn+49AKcOmks9ME+bc+gV+XESAI9Zh1pszXXWccfhUq/l1pDLoDJkgOR4QCU+grA0kIKvfIskkHvLh1x2klH04pFeSl6CjeZQeaioDsddrjs7NRoC447bBJuuvRHRuPY5MwbX1l5LcHRbOTXDxTgdBbFbifu//1VGNa7I7KJiFFK2gZbr4urXfuDAzAdCUQn3fgqDMU9zjgu+c7paFtSxPbGjOYxGvDrBvlaYhSCIsEsNa/NLqa3mamWn1z4XRQVFZqxQH3y19hagXpC6NHPbF9ajHGD+kp2jGSKMOqubx4sxhOO2QxNElOG9e9nvqllBqUlOHlVYYI3ikw8hjZlBbj0h+cYc2vu6h6d/BTpL6YzTGx80q8fbC5yRDqODuSDS887A14jPyQ06WxPa5BICbk27AMOwDFsDiUto05iw7u3q8LBI4Zat+gPWd4OwThUqsjUbs7y/fKHNu8Usyh417CCdd7pQeTSdh2WB2UR0xzEn7En/4lZtK6B/yRZxtwCfbt3xIQR/ZCJ07/jfTncOvSgxrP08nKJ34MCfS2IYN3TICU1hdEYwp+YkAnMofa2PkzaPtL3OvbMs/u1xeSsx6SzZbnhkUqaqwKvgxGscNLwEvOZQXm2mBGvTO+EwQMwoGM75mZZKoP3tRDCQbzzDGcG8g3N8vTbdSiXaKvfFkPkaGsOPs5/lhjqKg9Wvt3zsgzSlTqY6VkcMnIItXV7wx/C3aEApHUR+4ADDJmwEjKXlsKkoyFMHtkfT97+K5T4VLA+/kC9QWlTvtZgNaM1iFB5EJsJ9Izy8ayhBIEpJkcUc1tnHmIIw9QCkyn3KH+bsSU7vv/bv+Deh56Cw19ENe+xGFIdqwFlEqRvuwrcdesN5ksGkTC1NLVikkc0wSPJI5ZAIqn9CK31dtr8S+vtksmk8assf5Ko5tLT+qB4axAqzKOvITjN8AuFipKv6M6k8XC57PDTj9NGFV4XnXO3F3a3D8vXbcF1v7sVLXSKNHNhxhSNb+QyZWYaanDJt0/BLT+9MNf6HN120tmij8bcbFrhY4D3TDbRO/fbgO6LxkrIHSbwy4Pu5cvYG5RTQu+QIFHbNsWSOOHiq/HGgg+BAvr4SbU5z7pWNP45x+nYYGoF0TsbYgAxvC+euuO3KPUTKfpT1riWGi/JyyGqNpoHdOR+m/BR+SzJ/jRQN8bpL6jztegyHE2ioakFTc3NaAkF0dISRDAa4RFHSziKZrM2L0LGSeO9D9Zgy7btVP3WAKZiMQsv00hzaDjHaBEipsFfoyMkNPytTlOLLZSta4FxIU0f8Z7aYhKts1nxrPu8NCZR4aXy5Z/VJfEwecy1ElSrxSTCxQiHMZUypfJG+Ze+srSc9sSzET+N4RU50igtoLB7bPB5vPCQef0eH0oKClFWXIKysjJUUKBKi30oo+YsLS5CeUkJigsLUFTgNUGLi4zvJo6fzlJ5ELa5YzeBF33YHrVTASRxbibTHX/Rz/DGotWweQvZArbO4M88X5zpxDMkADt77MCeePrvv0EVGyIEZDJVtBpBg2GOWCKJxpYwtu6owY6aGmyvbcT6HfXYvHkrdjCtwTAQGYfaJhKPI0FNoy8JaTrKdJrmX6kpZALtDNXVUUbtO9UhebbIMy/PQoBEMdiKRvwnbaTJ7DypDIiRrB/KtDuYNuYZct+gO+KrLwPWXHbODrQuiwmSS8stIO0p0GqPxjetmRZZmwQcvJc0msyiu2ijlcy60rVhCVoNbYBqFlWSMdJ6mU7ugYB5zXdDJYhkGH2+2ed2GQYuKihAaUkxGbgA7avK0b5dO3RoV43KilK0b9MGbasqzapkt9Ohyc6dPdAQiZLprsbbi1bB5SuiT0dLQDOfNnha7P35ZyRMT9K8JhK03e1w3WUXoG7LVixbsgSrP9mEddtq0RCKmSXmhmlYmTV2Q7RkmtX5mh9lOYY8IlSeAchUhhDGr8qBNECuQ6QxVKTpJj5veILqUONdIrDxLUwnWr6ieczgq/ws13SdlZbXcIZxTKKe2nVInVndtwta/7Zg75TWcKCFEeZVLIIZq8vhrRIVdWpuO8N2WV4ZAyIyjPlavBbHmlzqLJlcq4xcI8wdMbI5M0m3tYRegmpUtNrOfrDoxcPJeg2Ncg/ozGeUpFKU1wwxmaEw3mCdxv3RkeJv+scORxTFHjfalJaiqktXfPjJZtSHGH3b6Q6ojUTG2hnpC2k6S940yat5SYO8JEuaSNgSaTNHSYSEotXwXMeZDrBStQNRPskk63f+4LW+nJBL3g0szULG0ucndmYwLEKw/po69c+axOQ1zwaIm4gqYCZNk+U72RS7szxe87fWyqm9u0H+eZ1Mx7Z6aB+w911TUysQW7fKtecDbKTFuLnnDAFaHSZ/KwEVKH+rR/ZcPmUVp2f5gxf2lI/9JWbQtYWNJYi61n/2lU3DHrzO18/nlC8PtAnmbNyFfYLyi5ZfUNMZbmfZ1sQwU1SRmIS/TaUmCLAaIO1m8hlE9awQB/QRF/MVfTZCLKH7xo8yyLMuOdC60h91jFqoIq0/ZAiSOj8IJeIY6cuddW3w1OBD7lo4mXT9tvAHIvpD0HM6G7nmb/pYag/xyxNf6eaFGyPtJqtJF1NYX4XNXQt4SrMMvWwjJz6f3DqP/urSaJ+d9Vv3DOQzSDOZtuhCwN+im87Ch/mcGppgmlkupqy8Z2iZYwCj0flT/aAfVl/wrEv+sTv0iXRNipkEPcLb1m9LA2pXGBlQ/tajum8ezikO1md+WY8a2Jv5VLqQ+4JMt3MuNAf5CuQ3CaxrS/PppxA0yp335WhnGOmZFosRduLGPOxARXnyJ9xeO1x+Dx1kN/0GPwq9cpALUFZUSIe4GG19BWjn5+/SYvi8dIiJk1bdaYmOtvmia0Jfgz4P/Q03y5Q/46BmttMlAH3RJM/OEBmbKGgIQlpbnZJisGLeBtN1QiE//Us9QwaSW2CYku1IMYLVc0Jfb5FZnZfr6BxpdE8WQO8PmHQDLIEM4mC6JugzvoBxPfRGmL69L7/TQeSdpIEi3KSH5pR+k83L6Jv5zLAQaaiIWm+1aSlSiHUrcjYvNbHyJOtviadR39SMxqYm1DDgamoJoSkUNoFWcySMpnAYEbYrEYsjFbUhHmewpn6xsM61gXgLd7GUg/1Pn0/KxU7cJVDqQr1DazIbH5Hnne3cEw7AdJlsPFsbSmPS2T/Eig0W02nwVC9oaJJ6p08nphHBjRaxCK9X5XxeL0oDfjqabeh4VqFzRzqgbUoYbHgY5QZ4+FHtd8PBACNW34BEYzMyPJKMStMNzUg3NsJRV4tksIUEiSHLaFSHg7/tjGLtZAjSCVFqOn3IVvhoCkj+kaI6hxEKF2I2v9FOujbvCQlXRsKGB0g0fXbL8nNEZotYRlDML2aVpuOVGFZpZhFpLq+VRxExich2S9AkdNrYVGA6RE/r27O80LVuWcuzdJMHS8mbe/l0SmcNumuu9dtP0uqTrPKphKvwEeOZSFD/WaeXQqI0dbv8Qu1GZFYm86xKvcRbzGxjv2Q8HqQpzO7CQjh8PrgoyKnKIqBNBZyMbt08nIxwnSVF8FaUm72wmsiYOyJJ+mhBsxJ6w5ZarGMQuL22DjUNjQgGIwwAKZz6PqU0rOpl/SYAzGlc+Z7S2uIf428mQhjVpxNe3qnpMtFssMGGkd+7CKvXbwUSTLTF4C10oX3bDhjSsxuG9euFnh3ao3MZQ3BKD2rqYNteh9SGzQhv2ohQYy1iNQ2wNYdhZ1Bhj5MZcpQXTi6N6YkYRM68U2oITYml5JKWSNoK6ODSYSYTZ6nJkh4H7CSWM8BQvyAAf6AU7oISgMyd4bWtJABHoQ/OAj8jJo91FAYoBGRulmGnxrTzt01jYU7+phaR6ZN2Mj6oOFFBjMUZ1pmax/zWsRP0W4fBmAe5Yifk81mMZF2zDAP5Z3IgQaUAmCTRxQiEOsayCHoNM03toSGdLKPNDIUpraVOpGOWGkra19JSESRCTUjFkkiFo8g0sy+00LUljAyvY8EQUi11SFC7pSNxpjG4i8bZH2k4WYfNjC2KaSW80mJya/iP7TdjkcQnSQ0XJ63E9GnTeaRtIABPoBDFZRUoJHOmuneGq0NbZMtLYa+uRJ3HhfX19WTOHVi+6iMs2PwJtqzbQRxtSFJTIhbFwf1640UyncfPPk+l01kNlr48Zw4q2anV1EjZTzYiMm8psHw9mmrW8Zkm+MnYxUk7/Ow06Qx9MT9Erk3JEZLfyU7WNyUdZEwvtZ63U3t4q6sQIJL29tUorKyAq6SUEkczWkTG8Xkp1vId5NSKGOwEdY7ez4zLLEYN4aIkZLiliVYyajRhsimIFDWlnebDRo2YYRrYIc6IzKgGbWmG+Hxa7aCWVIcZ88myZSZtJH6W9zRHawYy5Yvx0PetpXHEGYrcLN/UAsOLzG6eIYhvTFbzm/qPTK1EE/WJgcVfJoy0tJQZwsibXhXKPJZ5ZcfrWV67XBQS5jXb3fOQANl4ttP8Ko9HFsjvQ6a0HE6d2Ve24kIeBfDSDfEwzV8k7UUBpYWxUbMZ+jolYKwzj7AgHQbY53EyaoLnFJVFsrYekdoGRGl1Uju2IEkNl9q0DUkqkzStUkajE0TeuEXsLzXT7nCZ/tfHt82O22yvcMh26Qxf9+4oGNwf7gE90EiXoaY5iInjx8Gl6b44qetkJa8e/20UvP8RSqmS9SHBKO161BZXhEytE4C9Wzt4BvWFt1d3VHbrgaLOPEraUFWXkeFMU+jtkzObmxCqrUHT1u2I7ahBZusOODbWItjQhFgzTSilMkmfIxmkdEZzzAEyEP0pdgGLssNDKdTKPQWk7BoSjM6rUePqTDED/7FT1U6LUXjLOOEWbRXp6izLm7tNsJjImLLcoU3edZbc+MnnWpqjPPsCwzw7hytaAZ/VQ9IYlEEDKmNnObnylSDHX+m5y51gcOBZfrTeKVB+c7S6Z55j/frwoy40GG3aqcNkYvt4uEUrukdJMjpFjX2pBbAUKl5r2ZldH4h00xWhFXEW81xahAzP7rIiFFeUwN2mPRztO6OgqgIBukneymKATG1xLoHlpOtjCG2vQXjtWrSsXosoj+CHH5r+tlEBFFBDe1iXi0yo93C3UIu3jByIEx+5B5mSYq3azmZtdEDnHXMWUqtXo6mkAN2+dQbaHj4ZZf26UpJKTV0RSkLDmk8Q/WAl4h+vRWjNGoQ2b0OCahWRIE1DBm67nHybWaemPYTljBriUcuY8R+Ww9v6a8ys+UQ8pV37nYuQJo0/THBiZTSQJfNrRx2TbphL/kKOCKa75efJy7FAHbQn6PU/lahOEuRLzzNmngE/FXL1fhqIpTU01Lpcc+Yh4RHqyVbl66epm8c+S22VV2CKIw6kcu7KetiM3ZH7xHBsAdNEG55Yocq13kJT9Mp7vKEhLWlj6l0+axJMVcYxUGeZleJUBnxau5SbefOsQ69H8DY1ME2pq6wAvi7t4ezbDZ5+3eGj6azq3RP+4gqVgnRLEHXvL0HDzNdRf9+T8ETTaBk1EJMf+QfiZHLWS66ra8bs48+H+4NlaGxfilEP3Y2ifj3w+gUXI/bMqyi0ORkh8mCD5BuZbiZ+eSn8//DfA4YveRgrxM6X0KSoVGJk0zgFP0ZtXHrEFEz4xy2oW7kFi874PgKbtyAxfgyZ7l6ghNrVME0r5pHPY5fTSS3uao4j4PLC4/OTwz109mXNycliOJ7/P8P9d4JRqjrnDg19+bSTvcuHIq2/bIpolTts9JkVwJjd6/lQPr/FdIS85jKDvzx08pDDXClriMI418ynhXryTayByf8P/21gXAKexQvm4IVMuxhJi2jFZNoI2ozX0owrr9womXT91qEgxPwSE2m5sTZBNr5NLk2FyRnUOc+Y0nSmMh7/H/67QF2e54c8L+T5Rjta6lr+sVxg8YdZws6zLKOAP3NvW4pLpdV4iJPNHYLSVLC+yqKz7ilC02GcY15rPE5fLVU0mc4lmjy8ZypV0MnfQvLTjgPBgZ7X8f/hmwGRWrygozWoj5SkQ/2ha4FZzKA069JA699fCJLUlVpu4yV36VDUoy3hxaiqWFKxB37/H/7L4UsxnZjZQ/2Zph2uH9AeTX2qjZNZErMbbScv0JuyZh1agxl4bXXI2iusN0MiXxDyz39aGZq2ytf3dUHrsr9sez4LfBN1fB3wpZhOD8fpJIbblGD4dZdh6FU/QrTIg4gtjRYPEPJYH8rId4Uhj5hMB5kgf2gmwlogIDZlbmbUPKrJZw7m43nns/s4NE64s4x98JVmA1S/yWvq3Eem/YAx8Tzr+LTONitTcpBfpWzy69gjvzFHvL/nsU/k9wDWzrz8Ifox/6fVYSBXrtmLRmXr2BNy93be31eerxBsiWwq66xvxuzjzocrN043+qG7UdKrBxac/n0k3p0Pt9ezk3FagzraUV0M/ylHo7lzXxaWQtGmVWh48hkUb4mxoXY0emNmfK8p40LBoGGoOHwqSgb3hL9tKdI+j9kGNrZxG+pefAORZ15BZShO85zC5mInupx5KlzduyNhi8Idz8CV9CGt1bcuMrM3CVdYHqkTcb8NnlAzmu98CtktW+B281orM8hoQa3iSDuMmXdOHAHflEP4jB2peCNq7n8c9m01KE1pzUrWOL35biP7mkUAiWwaBUWFqDz5WNT07gpfzIH4M7OQnDsb8aKo+dZkeUsAgZgPDf4QPNEM7N06wXXWsYhUFLNuRnTvzEPk2ZfgsevjPUSkogDF3z4O8coqEtELe1r1p2CPBeHctB2Ztdux9YMP4dq+FZUeGxq8abhJP0/cZfbtTxY5UHXSyQj2GUzZScHbuA6xR2cgu64BcV8SzpQHZcSj0ReDb/JYJKdOpzPvgScThGfG62iavdBaCEZhTzidaDN+HKKHTUDM6UNJcwTp117E1sXLUUDczYoyEkUzQZag6Lch0V6g5Hg8Ds/4kRj9yF9Rv2YzlpxxATzbtyE+bjSmPHwvbBqns7J/MdBsQvPmbYhu3YHxZxyHcScfg/olK5CobUSExJJvp4nuzLdOwfS17+CgmXfA08WFj355I96bfirmTD0J60//CSJvv4vOg3shXcjy3HG0ZKPo0q8XOnRqh/p5c9D43Ew0P/kiEKnHgHOPQO+jD0LzypWof/4lRF9+DYVrN8Jd14xgbQ1sLk0UZQwDacVGeZRHLAtHlJ1aXY5+35qGrsdPwvCLvodhN90Al6+U2jZFjSyKEl8eIqzcA7IDRKIk27OWOPZiB/b+zvEY/Pwd6H7X7ykIZShpcCPmoGb3R8wQU8rvwvZ1GxFZ8CHGHH8sPIkk1j7/ull2Zc9EeU4juqUOTUs3YPjxJ2DIcYch+d5C1NzyF2y5534Em+rR+bc/xuSVb2HcB7OwY9QoRMjQ6ZTYRKtoqLFrWtDw8XoMO/FQjDn9GMRUHmng5L2ChM1EjxEKniuZwdb5y9B7yACMP/tEVLepwvq5i1BAwXUnMmQqfSzHjpVLl6Bb364Ye/Yp6NClCpvnLTEfntXXh0SHT+GxLwxfiukkBF4i7gwlTECRoFn1xFIoSNoQp1mVFvB4/Ohx0gnI+osQ3liD1X98GEULV6FTOIKqcAvc9VsQ++cT2Hj1b1BCjeukifB7/QgufB8fX/V7FP97FqpfXwbX7A8R2bCBFdKkUNrT738E15z3YZ+3CLX/eASNf34YnaJZFMc1xWOnaXcgRKZP0MxvcyWQGjkQI2+8GFtffRfPDD0RDa8tQdUhh6DvdZegjrjrfVPTJvGeXTMvJA39UY05+ci8XmpLzQzXL1iKTc++gerjj8CE1S8jdcJhiGgVB7WG9FXMSS1L7RFoilGVJOEORVGiVagsOM0eTDHK92qGR1t0uFykkQ3Blnq4t25F2+01SD8yA3N/eC0y9TXwdGiLdgN7ozhCrZ6NI+KMGQYoJDN44imE2AMK2AKRBBmJjSXtPNr6jHkipL3oUEiapMj4xiZENZ0INBOPmNdBLUe3g4LiZp9pRYvK1nSZhNXJtrceFfgqh8e+FNPlQa6E8TN4NvSlrxFIWo2ORIJYfN2vEPnkEzg7dcahbz2Bdi/cjR2HTUK9zYd4hI1Lx+lzkVgsgMaQ2sGGohTNCctOOhOIuWgyqDEDZCgTqycc8EU0xEPzzo718/mYL4V6Vhp1ya/jg8wXIPF8kRQchV4MuP03iK6pw2oyd6fgFnx8+XVIbdqMqjNPQPW3T0PQLMciQRSNa0qHzKEO1biTxiv1sV0npd8bacHKc36Et084D3F24oQ7b8HQf92B9dSiYeKioSKZZLke6ikWYzSPJuhTdg+Z02VMd8xFBsrEec16qtog3H8QYhMmou3NV2Hqo7di6/ZNePmk76Dpb/+Cw+ekNtWriV6jwSOsRMziYdn0NNhem2Ey4RnlWZ9CFMPotzhJQ1/sFqPB/ewXWmtTjj7omWCj5e1KoxlQebwnMmvBgPKJBkw2zGLM7ZcElfOFgbiYQEHI5xGSmco3RC+X6PsHRUtXY8mo47Fo6HRs+N3f4OvcHgc99BccvnUpxm94F93/+WfEBw9nx1P6bA5TplZ0mDOoDWjGoy6tAxPptDZOzJhG2E1pp6bIkFGKtcGgepcSX0glo33bmugbbiwsRNff/Rb+TtWY/9Zs2A6ZjOx5Z2DrpAFYNPdd2OmD9P/5T1ByxEQ0xSLsMGpaqgUZM29a77tpyZPMNf0fFm+nhimkCU3Nn4+3hx+JrX97EG2mTMBRC19DyXe+h0hLlv5kEmGtBUuljQ/a7NECCE0J6V0SnqlNNHqfUU9TMw7vNxAjxo1C5y4d4UykEaTL0qV/Pxz+4N/R7tYbsb2gzEzDh11xKnpalrQLMTcFzkbJI15Rm4t4e0kHugkiAalvpyb1JJ10cVxkeiuIMgsD2B59XUc46C0/8ZB2CdCCCEGSboDW02lZvNqeZvnC3ZeUVrXTv7QWFHwZEK98KZD0mDHh3G8ts7GWASlBNMmiQFGWJ4VY42Zs//u9WD3yeLxeMgRPHHQ41s95E7bpEzH4pX9g9Ov/RHPbYmTYWfq2nJNMm2ahWvCp8vT9OqlTI4k53e/kRczuRLPXBjc1m/LWB2Ri3aAiQfuzj0fXE6Zh21NPorSuBt3KS9ChIIA+haXwfbAWm15+A/YCF/r/4Qq4+vRAPCZmJsFN3eBvSTrdBfqKCizibFQTVXAhzU9lPIYlN/wBrx1+Jmxr1mPAb6/AmLkPob53e4gftJZNW7yV0qc02ofdJcGU1uN/a1EpheOjmTPx/v334ZNH/4W6X/8FKw46E88POpLuyCZ0PudYTHn0T/D6GXwEk8QjQW3spOXXKhEyiixCygsXNXXKGWa74+b7ylr1GKVQashKH4AVaIlTjKpRGlGcIxIqwBJOFltKo1NRpPUKJF0SRwpxCm6cmlWRbSlNdZswf5ucXxy+NNNJqig7hvvNps6kpjZ41iCxdqHU+4+NGhIhQxRTAxXR3HkYZATIGD0+3o7w9MvQdOtjKGQUV0AfpqxTB4QpWfKNXHymKKG1bgr52WWSRpoHfchV0uuh7+jjfQ81XIDSb741QQkgnZCixik89GAMue4HWPXs86i5+Fdw/eNfqL/3IWz/56NooR+YufNJLPnRL9Dw6luMpjthyE3XoZ5M6Y0Sdwc7lkxRFCMeLF9tc7AuB3+72GvS5tIAHRklF72/Ai8echyW3PxXFPfqjuPffgodr/mhecPMQTMrjaHv4ceIs+gVZ+enPLJtLCNsuSJy6qVhM2RCL/3RTE0t4pu3kqrU+IzOm6hhomJ89ngh2x3YwSiTvnTG44ZrfH80UeOXRVgT6V8RdaA8TG1NoWssZlll+m4rmSW39EqHXCAxmlwigRlG0llanYdWFgeoKYtlo2k9an0ObJZlcVsM/GXgSzGd8E1JXAr0eh/J43Mj6/MiTiYzLztLisrLMXLe0+j4z5sQPm4aNvXsjm1FldhWXo01EwfD/fQf0PWSk5Cspw9z2dXYsXAxythBHkZeCkSayKAJMkCE/BZiw7Wk3V4YQLKY/g1rlQ+oF5KdGvYQT2r/Yy3nPmQEBt15I+oZ5a29+jYSUp89lfzKwGiBo1zrBAKJBGb/9o+Ir9qM0vETMPJv12Mb62ETSB2aej4nkyMTb/eRXKxfg+FhBgHSiLonGrR3uJH61V/wzIhj0LJkPdpPGA+Hn7Gvtqogg8bZhjjzmYVhTjeCIpiddPMWwTP1YMSpjWumTUDLkVNReM0PcOTS51A2ZRy2Pf8Klh/xY7Td0gi9pOWm958KOBFcswJLfnULEGxG/7NPwLin78XWCQdRaDpjXWkbLBrSDdmfn4ej3ngchd27Gj+XVGWfsP1siyyI/DVF+iBdnFrJTXB074KSC84Bzjwe6WMPQ+aIqXCeegT63XINxvz1N4iUFZql7V8Gvtw4nXyDkiJUHTMNyXbtGACQqBs3Y8PMV5AIxthEdhq1Qbh/b/SYOAblg3vAVloMu78QXpqDxKYGbFiyDBtenwn32q2ocvrZiWRk6kktAlVELNCQRqZNOSpPOBLJ0gJqhDSj3iZsef41JGobEPPoTfgsiuhLqWPbDhwE7+QJqPdn0KYujugTr2Mjo2RpE5lt+T0aLNUq3Sj9oOL27VBy2BQkKouQpUlx1Leg+bGZiNXXI0L/rdAXQIcjpyPUqZxaN4Pg4uXY+u4cU5ak1ssC06zXwwizye1FhJqyYnA/9L3q29jOaHfDH++Bn8yatKUY3Djg8hag4uQjEG1fASokBgTayiwBG/GLxRKoW78BoaUfI7NpB/meESmZzZcMm8Ahk/XTlVBgxWcYUDW5yewTh6MHtXq7Ht3gDFAoYxlEP9qE5W/Owo63lmDg4YfD1b0KEV8MmZfeRf17HyBNTeuKZ+Gm71cybAg8U0ZSsGSKLeukcTm5N9LUlCsG4jF88NTLcG2th76FY8XIu4N667OM030pphMIMTuPUG5BK4NIs4wlRumWs6wIUrMOYbfTLJmWKWQKoy062cwToKl0S/qo55PyVYS50fnyHWiWqerlq7novyiwYDhh0kgTq0Je21mmi76NAgze5B+Z2ZxGYxpvsyxyM7Mr6DAj7+w0M+Zl8mdNpKeoTpFehMTX0nHd0Vij/LEAVV6Cvo2iRLqnNPvWdQvbrTJkIuWWhxk0mHLoS4VYjvFpiUSa2luLH0Qr0cX4eGIiViIhkLkW4yq28LBumQkJUEommuhqOb2EJML68nldrMNPvLz6GD99POnuRlVOPLTkn2QydBADaecttVvDPwmWGdOWEnxOS/SjRCTJiv1JMjLbIddFOAlfUVgBoaiRH1Yy/vo+QMlf++CwQEixZexSNppqOuR1EGl2QlqGxE5JpFlk58TYm9opoIREKqO28JMRXaSKNqrWG0hgBCYCGMeXBHJQu8mpLY5bjCGG88n3EZHZiR46N14yrIju5v0UfcAwGUQ+h8a+9IwIlRRObgUZIpYVhWpZglwTKgwyEJ91uPibvhFNND03Bgl2HmkUMJIsZh16vzbsVSSXoJNN55wMSzbiMxn6T3KwiTM7WK8BVlF1FUf4DDtKrxQG2MFZB6M/PlegMTQyQMiVRBOd0agQcGioJmXWmLmpVXysV22XFpXlELO7iE+cJjHCNmpVTyEZvjhmZ362xKSnSfckWsj55XHR2GHKy9K5dWTpI9ICFLKdBeQih5ac00fzswwpgzjboWBCdHRQ6yVYR5L46aMtPtLYQw7T+67aaFy4K+L9svClmE6SEw54sK19CSJFBQjYC+GL0cdy+9BE2x8tKyYv+eGkz+UX87j92NCuEKs6lfJ+OZK+cjTS/wgV+th4Lf4jE1Cis1RNidIS1NGp31xRjiD9J30aoMWtBms03YE6OtBrOpZjQ3UbxIrKKb0knghNRovS59taXYyNVWWIFreB11uFuooCMouHjjF9M5bvJvGjZUVY06kYNRVlqGvbhr6QHw3UEHaKuYYN6opdrJP+oreQRxkSBdWobdMG20sKsY33t7kd2Er/qoVajP3EjvZiI9tXywjcw3ZrADjEfFGWEfe76W+VIlFYBn+2gHTSnvNuNJcUo7GiFGFG05HyKvq7xNvpwg4eCZeHjEFzTM1nXq4m8yfiLmzlvUhVWxR27g137/5o6NUZQdLKTydYAa2GkxhtGb9YK3/gCKChtBwfdajCBmqaKBnIw4yKarUju5jdyXpayMA7SgPYXlWNxrI2aC6uQEtJJXEspVtTYr7pIa1rLMWXgC/HdDKrxGL4Lb/A2Cf/hroyN+L05exD+mLS7EdQfObhiNKp9yUYCVH6G2Mx9Pr1pTji3SdQcuaxdPZHwX/WMeh00BiEGKZrFiNJtb8lFYf9iIk4at4MTF/yErqdfBSy4ShNtKbWbGhIpdDz++fg1Pdm4rj3XkRkRH/4QlFGmjS78RQSndviKEaQg+/4JVJTRwGTx6D9+afCXl2FBBmuhZpweyaOglOm45RFL6MN/SuUlaHbeadg8gdPo/SWi7GdwUQJbautmdw0dTjGrXweJZeey8CoGu3OOA6T17yMkQ/fhlK7OttO5qOm9bow4oGbMOTZv2BjiZd+EP1MaqQsI9RUp7aYOusR9Lz+x2hkpxXEGHQx3TliEA5lO4ouORsbelbBT5yOfv1pjLz1V6gv9FLYaEWopaW1uxx/OMYsehrjnvgr0mOHookaMBhJwtalPXqecwpCZJgItbmGjYzbQGaN8smNxR4M+NMvcNRbj2PyA39BqE0xgrIwtECyENKWzRlqxD6dMOzcMxEYPQqOww9B9KQp6HTPjTjig5moPO94bNenD4yikyH94vClmM6Y+CSdfGoGG6UsHmtGx79ejQFXXIJXJp2N1C2Pwu+I0ZTEqM3CNFcR2IK0+/Up1Dz3GrJPvQDvTf9G8wtz4aXmCnoZW9KEVWVc6Dp8KD785xNYfNMd6PrLS5CZdDACdfQ99HrbCRPQYdJ4PPHdK1Hf2Iy2A/ogpriUNk7bzZeE2KyEF81z1iF9/0zEn5mB+E13m9chXSRyWSpBPzKJSIReWBPN4eKVKHhvAT7+2/2oW7ERRV17ooQ+oitJIruTyLBjswyfG1asQWzRB2h68T00rWpEpCGKCEOBLIORQBzEIQhbLX2tOjcKwjKZEeplzXG6UByidqCWTbc0I5NpQYzmWqbP+KY0707W2+n1pai5+zFsWboUgX5d4CJNnKRZnc+GbrffhA5XXfr/2vsOAKuqq+v1ep3eGAaQJgx9KAFRYzQoGBUUFRWCjSgqVRQUbIACKqCI2DGKxmjUqLFFRWmCxkIVlC69DDB93rz+3r/WeYyf+fIn+ockPxKOXua9d+8995R19l57n3P2xReDRmHjOdcj/Y33gQMb4Ni9AekLP8e+Gb9FzoFaZFO1uhJOBGktU0EjShXcfdxQVO/chfmdz4eH0rj7rKnG/RLj86MEnJ3cLoumcWLjVnz7yOPIefUD4HdvokOblmjZvjU+umQY9t/7HAqYV0QrfY+QlB3h7bK8qBYpXardVrSeejOa9DsP655+G46dlSTP5EW0eqQ2RYLlGZKj1ZabgcbXXoYTpoyF/fJzqFoT8JE/yesdZC9UNUpDA0qG5Ip12DPzaex88x10f+Qe1LVqjWBxa5RMGIHlc+bC8tFyJHccRMEpnUwYhTjViY3GSFg2A9l+1hklaHDHcLScdgsSzXNQaQ+RIBMMotzkjYoEHnfEEDwhG11efRK9//AMVk2ai9UXj+GAqkWNJ0w+RLVNFSWi3vSk7igc3Be+806H3rSU3u5E+M7tikOOCKWF1BX5IQ0Jzc3LOlb+NbSsKsi39qcRvCRPdraDOJQaXoaHGbhixpKSj95HafQm1j3/Lj7sNQTuykqeJ4dsWoi8U7ti/7c7ENqyEQ42aJgFcEQpnYIk/v4MNLlrDNIfuQu1jSjFKMVdIH2oiyHn6guR3+8shH1utBw2GDvK9yPvjO5oM+Y6ahdaRWyKKC12RWpiEeGrpfrOyELHP81BXs9OWNhnCOyLV6GAwyevTsbfYWF3BOmIQRcin4mQB2WVAdtHz8DHo25D94dvRuu3p6OUPC8U8/IaHwEhJCjuBlXg/oNwPfQ8kmMmIfLSC+SAFEwkslkhNxwk4u7iE1GTlo4D6zeiITtp9R0PomrzNpz8xkM4ae407H7xHQT/vAjuSACB9RuQ06oYaNoC5XbNUUp0hGkAh1D26VIE7p6OyKjJyFhbjtw6D9uWPIvX1cgBq5UfFhfs3x7AR1fehEhVBXq9OAuxk9qhMhw3hoVi6yVo3FgCUUTeXwTbvLkIPzkTiy66EntXb0OPu6ageWFzpNdWkyvGYT9Eae7yoiLNycHmQJNKFwqqHMiscRCIzE+ijSxftEgLS2VcyeyOB4NYMuJ2VH6+HL96ZTYKzzoN7oMEvNWF8OadKJ2/CAUEXv6Vl+FgIAIb+WnMqmA8boT311DG2lHQ5zRaW07jME/URhHr0xVNr+mPj88fga0j78eu6U9i+eDR+HD4eDS5diCy+/bhdVTgNA4ClKb7WP66nu3Q+8uXkThUhcU9L0P2hu1Io2UbtIawm4NHkxtHCpoju58tZ3aL5xXw8CIj34fk/CWYX3w2sD+A/huWIvPGobQ0qUY4mhRwJ4vE3taiGTIenwzHczOQdfcktH52JkfqcOwk+OqcbrTt0xvWUASBqhpYXXacQPX2xQ23IrzvEGrXbMTWOS/AT86lTdjB7QdhJc/K6taWLU21KfJM4p9wc/QPuBStnn8KljnTEHvqVg6Ep2A9pRsBZEVerR1FvhxYvV5K0GxkxOuw6eJRWDR0PE6dNxO/+Ogl2E5sQ5Vogb0BSXShB1mjLkfOAw+j4Z2zcOaiN5HbJA3vXDUIm/duRW1mNmzhCL6mZAbLduZ8PnfcYJRd1ge26Tei6IV7EWlcAFdBHhLkrQovRpMFTjsr7fAgp6Ah0kkRtt04BW+f+xs0vXsYSr56HdHTOqPOk8S6cZOwvN+18A2/Gudu+hSN59wFxxXnI3jpGbCPG4CsXp1oHFgo5WngaIHEKe3R6+FJ2Pb0qwhs4OClJsqzRdCcws32x4XY+idy0rlT4L3gNNSQboQjCbQaMginvvs7GmUeRJ1+dH5iKnIemYCMGTeh2ZtPovjB6RQQhYjTCj+SdER+OmmGGMlqVE7hOM1zF0eeVUt8aP1R7dbEZNJZkWn3kBBTlRGk0bjWcFD18Gb5z+Q3i1ri8NLK85EYmzV65BpBXpWmmLphqSNyOapFbeqVQ9riIAlnvvovqGU7HKEeSgQFzZEk1fcony01IJeX/EoRKxkOH5rFDrZxuMoFECJIQ5pndLngZ16Kbp4k1wlGyHUSVDmyXGmxJcJhRPg97OQ1vFdWn5MZeylp9PIn+db0u1XuF48Dh5LksPLRuXmW5+w0pjRlZ6PEjFD9Wtx2pBvKkUA561UTjSKTXEvuFcXxoIxEFf8GeT6dkjaTz4jIFcQ6eMgtq6hyAy62m5eSU5IyGIWX1MRO4HgUboxWdV08jLCiZnKga0+qg/TFzTKLJpjZHRasLlSHTBufq5h05LpVFAyK/eJmWTUbpPbjI43BqCVPXlrNLovN8NT/WxIe/u1+OgHRqrlOXwzJ9CQ7JUTeEmcho3CwUg4vSWqag5yBRFxrcdjATqo1xZhLY+NkOuzI5sgsoorLIwHOSLAj2Xi5bPQ8gsgXThjOmGCHy/JX5HGPw2emvJz8QR2ZSYhnWZ3wsSbOSJAcMo5M3pPLxsnnUcBOK2RDN+L1DdhcbjaqlkPZ2XFednK+3YWiiAVpVKdODgr53jItdkoFN3JoIOWGksijYdMYHhSHXGgedqJQK3NZRtOJVJfGaUyBVeNPImQNw8vWb0hVWsR7G5BX5bNemWwrJwGXTjqSQYloJdeNswwKPJ3j9FDKEbwchQ4CQD5FDyWgw0/V6beTLwMBtmeIQKjzEvReG9J5Xy5Blk+LPY/drbq4/RJj/D8SQ3bSiQYJN8/bkMZyuNkWZtqQXNbLAZnBQVLE52ZQOnrZHn7+ls3n5nAwZtPIyWM+BTxySFeymG0OpXMW21X+yyNNR6ZemfQeVX8dZVvcA/9ppyLzwn4o9WYi2qoNmgy8DImCIjJVvc2GAGJnODTlI8lkHKE82EAWSskowRug4VFHCzRiHLjyuMmwoOTkfeoILbex0uKsyEuH65pzkTyzi5kRCLvELSndHOx0AjzMDoryiOkvxZD+EpsECOUt844TJJqSkqM4JgnKz2Fep9UUEZZDE96SzHL8aWGqfgvyvPyEAT4r4lL+WmrFDmB9bDycPNzsEDm3vewc1dHGg9hDmHWq5T0x3kMZa/KNs1KSInJ+ayFsoEEG8q69kJyqDfazXHJJZoZoCAQJoGAceVTzGVq5kqRGOeygdtOAc5GGeEQp+EwHn29CsBEsikaigcrxyTqw/KxP2GFBkACOsM3Y6CwLr2G7hVg+rX6WVeFgy0eSbmowyls2rJWDLN62GDk0QspaNEWQXFIzSkeSjhh0CaqnWKSWqioIR3Nyqw6tjSXmyc9BTue2FKfkByS+8RArxca1sFqakoqwocJ1YUQpYcStJTE0cS6LTm4Pt6ScXr1UF0IsRKuTDaTK2tiiWtKTnl+IDPIoBWcRcXZGKFUDJMU8aJByRNt5HQdDgq3OhtRinzhpgKM2Bl8ggbSInfdRVfC+GMug1zzZ+CxbIMR8eFAaaYGlrFCVTVNXHkoWp+LvsT52s9o2YuLJKWCkZkwUVDBIK7aO0jtAKR5WGA7mbauMwFvNwRWk4VBF3lnF0lD6ximh9bbBGClE3O2Dv2lzeLwZLL8WVYqORFCVCKAMdThgCaImTouV5U8SiGECLhCLUVVq2ZWdcJExQjBWUb3VhFkftW0YIR7SSeJ7njAbmppEBp2mzmwcwFqpEiVnjtNQstVE4eZnF2lHmLywziWXPNuL9ckuyEfSzXpxkB5psmr6yiSOdi0CFMeiECaa2CEUxanFfqlRacDB/wQMTbArXHz+Bf3QaucqdH/vZcQ/+Apbx99HS+0QapYtxWfj7kHxxf3Rfe9aFM2ehIM09dlcKONotbTpgHZfvIc227+A/+LexnHsi7n5WAdiWr3BUes8/yy02vIpGs6cjIjHRwsqjHKatw1/3gN5Awei4NeD4TihIWqj1Qhl+9D0pcdR8s0qJH51LkLkK7DWIECV7yLALJQUabeNRKtdK+DtfwEC4SAqbDWI/6IzOq5Yio6bP0O71YvQasWHKN64BCe+MQ+l+fkIELjuhAuu6jBinYvRetUCdNz4BU5c8Ac0n/97dPx0AVq9OBc4qat5GYqF6siZIJ+K0ILufRrafvgqOmxahhMXvYqOC19Gu23LkPfWXFTSwrVRSgXtAUrdEFqddxY8F/VFweUX4lBjD7ZQuubdNBY9136KNuveQ8c1H6PbN2vReuNnaL3yHRR/8w5+tm4J0nr1Rri8FrHcLJzw7jNovXc5itd9grZrFqPD2gXoun4Boj/rYoCdpKbwcHzVUtU6rhmEtivfR8cNy1Dy3h/QYeHraL1nOXxzbkWkLogGtLYllSvJCwovvxzuAYPQrP/5qEk3kfxSmPk7SQhSMtSD7SHcaFrQROjkuR+UdCLhxNx3f5WfQqRKZima5M5vt5owrKFDB1Baus8E9NOktvYBSHrUbtsJb7ofO7dsNo2cRqnUgGKhdvN2RHfvpJW7Hy3vn4ie819DZUEDZFRQbZAYhwjQ3Rs2ARW12L9mPZwVdWbS20MpeXDHLqovSsqKSpSVHoDd5YSlvBorb7+fI3Y3SiYPRW2rxojyOQUhShKqkprcNBSc3hXl8z/C6vnvwsdy5pKjBTbuMk7c4J6dmH96f2zs0g9LO52JJVf9BpkVpUijpIkRvCEvsHv3QUp1So7S3Vh09fVY1+cqfN7xAlRv2oOTX30MGb1PRyDAYUkSVjjgYvT87XTsP7ADb3XtjW/PGoQtvS/H561/gc1Xjia1CJi5UgpHM1tT+u0u+Pw+RNdvQ4MdZWhGrbB79tP4uP1ZWFF8DlYNnUBDA6ha+DEWnHI+Pivph0Vdz0Xd4k+QTeMFZRWIbd9HoyGKv1w/Csvb9sa6dmdjeYfeyPgLwcQBa7XXoSxBgN/2G3S8ZyQ2//ldLGh2KjaffQVW9xuAlS07o2rCLFj8aah001BhFyqyaiX72J/mR/nWHcg9GKRIEhD++WRAl+QIjdOC0p5RRXz0eqgSKZYDgcBhwKWcmDq0t5KXHZZ+Unj8kRansK2i6BDoRBFEpbTKQjfKiamVC6V+cjIfuZqdZJ6q4cC7H+ONtv1Rt/cAfrn8DeD2q7GVVqOLJNijmQ7mYRQyuZJTPcS8vx+QRXtN9VK6LD7Hv3U3vpoyG64GOSi5ZSR5iR9hqqraeB0KR19pVqpsvm0GmtHYCNEarCSxD5HnKHCzPyMPrQcPRPqwgWja/1zkxX3IqZEe8CBs8XLEan+D6qWl4Zowt2If1U9k4KloeN5p2PTyn1C2+AM4OapiWVHsfOcD7HzqDRT3Pg8XffUhMsYNQ1WrhijTpgaq+ayQFTmUwNoEo14IudjGUpXUuAGWrcZN69seQaaThgZb100QJNLYvrwul7e0iNJYIUWxasMOy1Ejy1PtQ0Or6dl90GTIpci/7lLYGjdCkPWupsVfQRVucaZh7dNv4eCS1ehyw3U4c8UbsA+7COHsHERiTmoN5sm8vSSEvhBpC9WxnNyadA3yOWo3I3n+TjJnrKwQ+0RBwc1iUfZVJBhEkgNW5/9H0h3OR/FnFe1bIVNjh10eqSDQqaS/prMPH/LFChhmVYdOHr7w+xJSN5Cjw0dJlU5ekUNuI8Id06QiG7lB7W6su2oEFlw+Au2GDMKFC/+MYHEHqmE+lxZEnA0q90qc+YgcC7x6uPLXMyW0azxJ+Ejya9/5GOseeh5F/c9D1vBB+DZai+x+J6PtOb3x9bgHEK2itHJFqQLJGSkJzcuTmUMwGMCGJctQumApqrdtQa0nilq3+Av5HMGmuMkJquOEKIL2qbZog/MXvoFTJozAexdcjfJrphBEeZT6Lg62CK3xSuyYOAULczrhL+dcj+o0G0569VkM2PMNOr75DCo6FOMgtUEVrfkggZhJK9cMsLjTWOV+tlUm20rGTaWHzcTKW8U/2RdaNVPhoWEjg0btwMaIWthnh18yXLpyLXYvXoYda1fCz852cVAJK5kEUX6sBk3278CaS67HG4164ovbZ8LephlOX/oKeh9aiUbPTkNpkQarPAfinWpgHmwKDXwZXDLx/l4yZySVeEhAaQWynN9JGj/SjKa0opnIyYK3eSMELC5Ey8Ko2LMdngYe5JzYlj2sahCAckbxficlinZmyZueoPlfGwkiLOuU1lcsTfOVMVpItDL5UCslSjSdoh8hWpTiiw4SVJHtKEU3qS9HEeUdIna5SOwoWPAFFnTtgx1LP8QvF89F8QPjKSlJKqgGOV54kGPGo8ikIWCj7LeTazkIHM1CmFdJ8W8Oifz+Oc9h98IP0X7MVci9+koUTZyMbQ88guhXK5BvcbI9tLbCbpZfafkUKQ6fUQWU74Fj115kfLkD+RVANX8vdxEMlgjVuVwZaex4th0lcWTbHiw7fQAqPlmM/l++Ddx/B9viEK3tKCWCBxFapY4Ia0dOYN27Ac6Jc/B5i174+IpxyO5APnv3ONT5bXDFyGVpwYdpUEh6y+J1RP00SjRzooWbtFqrKKE42uJUj04aJu6wjxYpwU0uaKeks5MLp4fdHPgcGOyP8sA+OPbtRMtlm2AvrSJoKcH0QpKEXrnuQzklmo2GSctkJdK+XIrg2Hvxaf4vsPaeh9H8nHPRdcxoGkJBswfZEvNywJFbEPyads2o85jBLvAryrs8CmbY0uLWdFrYQj7buiV5UDaq9+yl8VZJAUbjpkUrJAvzCLkgrPKDWWm+F15+LmJUq2kH6rBTE77smKxLf4XqjHS4qQr8WhJEkMjs1sJCCRuHtsVt3IltE2cjq4ij5d0XEBh9FeKnnwXXpRejywtz0Pby/rzSCV9BQ2oV8r2oh9rMDYc/B75GzWBrWoRaSgEVWEc2Ab3zlll4v9dAnJCTDm9LP0JWTZzLScxRzmfXNGIn5NLQaehEKFNgkM9OCw8tRvz7KTU2jH8Ywd27cMZDd+Dg+0uw7Y/vIV2vHOdgYNtRrVrNBptYlhv2NNa78QnodvcU5N89HslJN8A3azx6vPpb2Lt1o9FBXhih1M3zwZFphTeHYM92IpuDqnTU/VhyxgB0Oq0EJ238CEV9+6OmzoHM669Cp2WvIWv8MPj6nYNQ317ImXotes4eR0m0HGuG34Xc8jDVtsBFg79RBmtINVqYzvYgsAl4pxkcFoImjkSRwvLT6myah3iWUzNpZq7XxiMuV0g6pWOBnyDPRMmYEchgvavuHwY8cDM6/f4pNBp8FeqCLuymEddixlh0/uBFOK9nPftcgpoLz0feM1PRYeww7HrldWy+8wH4KFS0etvDB+WwHyTD7PmZZpW28UARN1pMayQfBZvxHoR4jTcLrX51Fq+Po/q9RbBVVCHmtaND39NMmS1J9h1N/qQmohPUt6tHTkTwd+8jVJCBLr+dipxfno51YyejdN4fjYQIUdkHKNalFbW4ME4REdTaLVm+tA6TNPe9DQqJeqCy+iDClYeQkaSEooSjrcb7KAUpOTSiNacpt1OG9rCS6MspYoDMCuiTjaqnNkLTvVUjWlzsjO0HeJ+cmxpVTpSRZ2gHvnZlafeTeIeEdzYHh4Je69VPe6gKo01ykbuPoytUQ+hTajN/qWltnRb66ii19nIga8NNOuvgk1qhGpAlr6XsepeWXpai8Wwnu5Srp9xNoeGyULrIvSCXD8tEnlYnV4RbHn4bYkFqDGcCdQ3T4eJgzuKgiFRUI1ZRAzvbw0+JbKeGMJ5/uVooNYLJOHJ5nXyYAd4bpuTWlsh0tpEk/V4H1SRVVg7bvpZ1rnVLwrPOITm9rThI3hdkLeUjlNvD8Co+S5t1tMjBxfpksPzVPF/FMtmzcmHVOyZIo6x7SxEOUCr57OAv8FOi1rCOIc1Tkw+GCMIGLEc6B1qQXNPBPOTi0i45B8vjTTiwlyq04Ir+6DJ9EkrnL8SnI29G1kFK6wvORPdHplITZpvRZAkk4kkvK0rpjtD2rfhk4PWIb9mOWKuWOOt3T8Ca5cXSITcCi1cinWJaIldUJ43SL+C0sWE4GmKKiSEUa9UJO9aMEjlatTFYvCvO7ylRLKu3np/JjJaD1UVxryXUcuI6WRm9PEUrWLUDzEMJo+uDHM1m36tGFTtasUrEN4MOLeEhMHgfTxmOqXelOtjQmrrRCpZ01i/M/LSMJ/XclNTkR8M91HFyLkdEIZj0PMNcmIf2JShchKSjAKJIpaqHL5iSruwHBFxUa1QvCQ4USQFpAnFPFzWDIg4wO9MO2hik0upt4fIeOAli7TIL8LlxjmTNG9s0YuXIYvmMj5ADVFsH9R9ZMMup3WMaMjSCmKf8h+oPOdcVEV+LNrWgVQ5fDS1H1EGDjPUFQWjj0KbwkBaT6ScbRvuUVV/jh5QBEaFs5aDRHlc+hpSFfWIc0hwIbL860iP1bZbxryZRS2NMK461Ciz5i6445bkZSFaEsfjXQ5DYShzltcQZLzwBT8cmiCdDfC61TYigUxVMe/MhB1etweIrRyF/y07kX3gSWjz1OMK7yvHl1dfD9u1mE/TGGXGZGCERuxZWiuM5UwaDaRomfeYHdab2wJovJqUkDeuX+qaf+Y/mQfV8qReBInU/T5p7+UcUwPwo4Ol+ZZKis4KOrGiBRD+YcpiPEv/mowGC+eXwd12ipM9K+q4s64taXz6l767ReX5T+VKnVRb9onqqLCmQ6mT9PUrf1Z//m/ZgB6uVTBV4seql+821/E95Kpl/dU39/UypM/p8uB3N99Tvpk1MXofboD4drozOpw7Cle2huWJpDlX68ON5LvUs3a9yKEsBLFVLndGhviLwKFhqqbU0MyKfamXXtvjF03Pg8Rdg/RXXoGLhJyhv3BCn/vYh5PTsYe7lUEu1VZKg0w5v4s08RP/s/2AhPhs9gfyuFLa+Z+HnT9yPeGUVVg4aC8fydQhlyVoSseTQJ2S1xv94OvaTICkBIe3iTYTZ/zQcgtQAxe1w8ssPw1mQho+HjEP8ncWobpCOHrOnoWHvXgRwiptK4kteU5PFk9r9I2FAaU3UiwsQxcu/xueXj4Nv+w5Ee3fDyfMeNY/97LpxsCxYBBdVa0JrMwi6uJW2+PF0zCfJJKlhUYCY3rVWE0Gy92n42dMPUTRasebKGxFeMh/V+UXo/sJspPXoyN9FSajSJdj4WauAtEfFfJGkE29Jxqmf+aOvG62xd55D5OSOiC1agY9/NRixsn34+UuPwz98OLaR4FjIHRwJ7dw8nv4bkiRdnBw8Qf5ZVkeja8LN6PnyU4js3YJFvzwXB5cuQ6xzN/zynReR1a0rJZqTAsmVApzApcRMLNFkIin06ot+FxEXoiNUn9LlzmAQa26/H/uefR7WDC/aTZ+Kokv64+CCz7H0plHIPbAPDpvHODRDDgct3KTZuqbQWQq+YnIjcU0V+Xg6mpN6SIahuKmc0wrtIWNQ3gMZd0mCIxKPYn9uDnrMug+NzzoDO196BZtuuQPxYC3yB/4aJdPuRtBPPLDbhSW5fpSveKSoW8pA+36g3P9b4gN18Z7X3sCXY+8xLzTJ6NsLpzw+DZFYHZZcNxae+V8i4XfAJ99NQuG6UntTtRhQu7cOc9nj6SeQtIdFXgLNGLllsdLC0yYeX8KJ2kAQWWf0QIe502FPc+EvYyYi8PyfEchPR6dZd6Jpv75AkHhxyWVxOMP/lQS3HwRdIhlFmKhx0oxP7DyIFaPGoGrJYsRPaIIeDz2InNNPwq4/v4uNQyciMxRAwBMxa7u8USdCFhfNdxkptMWN/DyejvZU704KOrQuMQ4PP2u7ZJnThXbPTkdOn14olaE5djzce/cj5+RT0PnJRxBvmIMooeQnXixybZlpnr9NPwp0UU1UUUbKnyRfHDU09r31Jj4fMdGsw2px2QUomXqz3OdYMWU2yub+EekuqlkayHIIW2K0bI0pfjz9FJKmGhUxVBEX7OzwQDCO7Gv7s49HIRFOYMXYGaj449sIe1zoOv0ONBp0EQWTHPLUaJRuUp+aPfp7Pf6jQCcHK7UrDYyUfg9S53v5u7OiEusn34etz74KizsdzWfdipYsQHz9Fnx9/V1IfvU1C8YqSNWGFXpLMxhGU3Mkye8mUZ5yTGp74nFY/meStkAqRcm95YdW/ypWsRYbsFtgo6GgdZQ1kjAd2qPr7LuR1qkYW198mdztPqRV18A78EyUTL8HiYx8diLvVz56mZxmGOR5/Aed+aNAV68VVVZxQf1g5YOsQhCfFly9HituvBU1y79BvF0T9Jw3DTntumHvewuwaszdyDhUBo/TbsKpykr2RVlCgq2G5ZM3X8FoVMZ/XIjj6V+VxLc1b6q9KEmye812pOZwbWYFcigWRnWmF51n3oNG/c5F+drVWDVkDCzrtyHUuRg9H5yKrJ91pRBSjxFApE9K+pbCR4rO/T3c/SjQHbY//8d5zMt1Sz0INf+mOc3y197G+gn3IbCvDN7ePdDz4YlwFhXhq2deQOn4mfBTx1vMcufUrvZ0zRfS2NBqhdRymePpP5EUwdQVU7AKoNahaTAr0qIOxCmodrsTKLllGFreMAThQwfwyY13IvL+UoRz3Og09VY0veQKJLUC2Untp9l7png8Drtd3okfl34U6P4GDYchLMCljtQ6egetG63t3/jcc/hqyn3wBkI0oS9Cp/vuhMUZw4Z7HsOh2b9HhuZrPcxGKpYjTOraLI40uR5P/+5EkZFSq9RWPgXdpo23l+BreN1l6HzbMGpLG5ZNnIPa5+fBgwiajbwBLcaMRYzaKmaJwW6LUQWL2aeA8J1E+z5Ovvvxb9OPA933RF29dFOeBiQ8Jx6gHGzkBnF7iBzNBmcQWH/nQ9jx27lw2CLw3zwB3W66ktCsw8q7Z6L2sVeQb3MiwYqI1Jm9qmoIiUD+X19mPVafdejz8fTDyTQhG8y4qerbUt/NwE65srT4oZrapSocQ4uhg9DhzhFmVc7qmX9A5cyn4AuXwn3tYJTcfRcsfp/pY+NnkxeCnC9pS0Xt/Cs1+v0O+u7Hv00/DnQ/kFLuPk3kpmRVlA+MEl4emc4VAXwx81Ecevxl1HkcaHvzELQdOQSxSBCf3/MQDj77GhqTxGrnlFYna/LYyxEociv/nhYJ+kn8lH9IS4+Ppx9M2kWmiXsZa06KNFHoWkfKYHMSM+5YEgc5yPNuGIxO4280DtyNM+fim8eehSVag+aDBqDN5MlwpNnJ/9Tm7BdKRIs4vAQP8xHY/tn0LwGdkX3KQq5nJlUuKCiyjHYtW2KhbVV1WDHjAex86gWKbCuaj7sBrW68hhcn8NXUJ1D6xDzksDHcDoW/T5ggilqO42KeWg6k/OWoPJ7+cZJ0U0R1LU9ysO20DEkbNxUAUZKuwhpD4Yir0P7WkbQw49gy/TFsf/hpBBBG3tWXoef4ibD6/aQ8iq+Qcny4eSiqE7v06AFdSs4dVrf/Y+KmRKy+clTVogpuSzrsFRGOqiewde5cgjOMhtdejs4TbqGBEcOWeS9iw3SC70CtiS6u8BMOhbviyFW2ZhnO8fSPk9qcGkb7KRz8L2p1oIpGQ026B21GXoETh/8asVoL1nOg73l2Ls9HUPSbQeh0y3jYMjMRTUTMJhqb3kNQ39z6K5Tx0Po7da8cI/9s+peAzhSKR71jUCvb6vEhsCjWioOWakK7yO1RgpNSqyaObY+/gk1zHoG1Zh98F/4ane+8CZ5mWdj70SKsvv1BeDfshN/nRo1NfiNWVMTiePo7SW1jEEf+xc8UeRHy7WBRPkruuQmFffuY3XafT3oS4ddfRNybRKPho9FpxHVIso21f1nr7BSlXqrZwazU5spRWrVejshGNR4Mnfgn078GdD+QlLkKnVpIye9kpCGNRvGOMPnEax9g18Q7UVVWAVeX7uh5z23I6dkZVV9/hZUT70ds8QrksrYxa5QjkyKfDaOQqHJmqvamEdTYKaZ7TCfx5wStR7nWU6+Nspr1bXqpizZMpUWsKKVijJ/SHt3uvhkZJSWo+XItvpg0C2WfrURGdhpa3HELml56IeyUDAqvofu1a0uA+q4Jj0R//kD6j4BOSXUxFeKTBDqFKFWAZcWC0tY4B03wg/M/wsaJ08yL5iLNm6P5bTeixcALETmwn9zjaeyY97pCrxGsNFCSYbNsXGEjdKgTEtrtdIwn2Z/JpJtcl6aaPYwIB6JiB1vI2XYTQIUD+6HLzaPhLMrCjrfew8opj8O5bheyS9qgeNIoZPXugRiNAiLXxMXTskqRI4HOWLyHn/NvxNx/TtJpXbE4n1G75uA/EtFGTCcRMXN3FN+8KLhhC764dyqq350Pm8ONE0YNQ9sbh8osw/ZnXsWmWc8gvbQCPqfDBLdRBEyp9X9F1O+jPcktZUfUuDwSVJ/hcBI1hfloM3ooThw8kGCyYu/cx7GK1ihqY8j91c/RcfKNcLVqjbj0pECWsvdSkk198b1k3CxMh//8W9J/BHQGZPL1yfJhbfTVVJ8Y0WdxQUvc7L5V/ExyEhtcBBIOlmPtnMewa9482GrjyO17DtrdORy+E1uifAVV7+TZiC79EgXivMxMpPmYTxyZ2vNWE0zAd9LP0GnSTUjr3gE1mzdh9dRHEHh9EeI+P064dgBaj7kalqxsGmLkaGxkKlOzL1ibblKbE1J8TX2gb4am6FA6FtTr/2tSkVQqhY9IEID73n8LW+6ahuiaQwRde5x413A0GPBLs2Vu9axnsevp36MoUAWrQ5F2teUuNa9rXEv8oheq6G0w9SP5aE2SZLL2I6yzIg84eUj9Kf5dJBFEtcWBhkNHoPOYgcaPtu3197B18lzY1u1AoqQZWk0egcbn9TXYOVqrelSDTjyj/nOEJbRrjnbXdqy69z6UvvYuvApmOOhSFN88Eo4GDbDrvXc42h+Dd/23yNQCA/Id5WClyql/9WTK6Dh6kyXhTDnZFZXdou16SZh3FbfviPa3j0Xe2T9HTelubJ79JMrnvoRkvA7pF/dG+4nj4S4q1mRBfRgR024mz8PteLQk07f85yjvCiZTRB6m/fhPJITNL7yBtQ8+Bcuu3WjSoT2a3DcBead2QWDreqy//wmU/WkBfBYbvDZZuwq0mPInHk3pfwNCUTzFtbwBNyotbrgHnYu2t12FtMIC7Fu4DJumPAzbp8tR1bghOnCwNb36MiRd7lTTUKKb11cpiM5RnH4yoBOP0VZqbb5WGAWZDIokZSdHqVqxBsvvewg1i5YgkZmL4tHXofg3g0zs4r3Pv4q1sx6DtfIQ0jRJfZTVtL7pBT7BL0gDvKYwD+1vuwbNLj4HyUAU2x//IzbPeQ5R0gf/qSVofe94NOAg0wRNUu4j3ii7XYxWg0tRrMyPR2n6yYCuvoD1TanvOuq/62+kqgZfP/Yc9j36LBy1ZUjveyoNj9HwtyrBgQ1bsXnCHQh8sgYNkj6wbxByycdl4GsMETbEX+Wvz1LH+mvcPUz/iBPKSFIUThMRIJaypjVlZN5ewyGjvGIWbdmUeyJIrqrQQRxAURsOUZH6ep2C7rePg69tS9SsXYe1U2ag9r2PkfR7UXjdZWhFCz6WkWcCcv9V5b/35a9+PkrTTwZ0P5SECb07SzONegtN6cJPsH7yowgv3wBLcWO0ue1aFA24hKiow7rHnjTA9NXVAor5RhBkBXknpYZcEd/vufqG+c6V8AMtpdAZAp/KEydS9Tl1kxqa56U+edKWcCBWZ0V1hg9FY69G8ZBBsFBN7niZkvn+OUhsr4CzuAXaTxqDRmf3Yt2YUcRqXsNpcx4uzE80HTOgEzpUCeOKYpLFr7gfwQN7sOHex1D57Juw2ONoMLAvWk0YAWfDpihd9jm+Hjcdto0bgDRN3elNibQaUxgxGkrgMSBShvztf/u1vp/0aJ3Xqo7UEvzUig4nM1AemrcME9iBKE90bIlu996CrJNKEN69A2vufxIVL3+EcDKK/IvPRpdxo+FseoKgynslJ5VixrWhwEI/5XTMgE4VEO+rjwxqpmmp3pJRWrDaAsnP+175A758YC7i2yqQ2bE92t91Axr0Ogmx/QexetpT2P36n+C3KLKRA3pPRGpzcNIARiD6IdDpAsHDBJ0hr6rfgqktfQeoSivSbGh54WB0GTkU1kIXdn3wEdZMfRKuFdthbZyPZhOHovlF/ZB0+lDLB8UpNf3Ep/Ykm3WGzEOPtx7RdPv//3TMgM4kVkNqUAZHSuoQfkSMfpOU0ZJ+J8ET+2Y9Vt85FYfmfwpHWhoaX3URWt56PezebBx4+wN89uAMWL7diGyHD86wm+rQTeAQBLYI85T7mnkaZ4aeIgln5CF5ITmiXupmiZr3MjhjCRxIxlHetS16TrgZuaefhljFbmyY+Sj2PfchbNUJpJ15Ckqm3gRXm1ZwhDR/zPxoEQhjitYk3Avv9WBXXVJP/emmYwt0P5SIOi0UDVkiVFNWuOqCWPv077Hu0eeRt6sKsR6NUTLjdhR2+zliuyrx9azHsefl38GTrIXD7aDUtLGxnAYQ6nmBTgCQoSDYaekVWSF8ARfKbD5kXHMROo25Es7cPJTPX4A1d90H28qdCDTKQ+ORg9HuhiuRcLuNby1psSGsJUXMVesPj+X0XwQ6+egU01fLVVLiQvzPYo2Z9WOH1izHhrtmIzJ/OcJ+kvuhA9B2wjWw+9NQ9tZirJn2KPxfbUOW04ZKr8JlRGFVTGYSe0XS1MZya2UENV2L0X7iMOSddQZildVYP3Mevn3qJUTj1cg+vSPa33kH8ko6szyplSIK3ijQpRK7wYi146A7ZpLUruYoJJX0hgQt6zYdbpFrw0LwEZDVNVj3/JPY8sjTsOymhPtZD3S55xY0OLUH6qpKserBJ3DgmddRUBuAx2NDMBJDJUFXdM1laHvTdXDk5OLgx5/gm9tmwPrZ1wgXZqHJTdeg1dArAV8arQyqYQJVUk2LIORbU8wPAU6BaYQ6SeFjOf1Xge6wCch+JfzYwQIhYcdO1isxqXb5ixSmXpmkVPfFSnx+L7nfp1+Q36Wj6a8vQcPbhsOTk4OKlauw8aU/oV3fs5F2WndEDx3Cl0/+DuWPPoNQMIq8U3ui2503wde9E3Ml0MgttRRLyTiCRc7+KqkLNBxE6o5Luv+ixGYwfc9OZ9/LYjRyUZEMnvsDNj48D7m7K4FmRSgaOQgFp5dg58p12DTnRbjWboc3MwO5t16HNlddhkSmDxHe6rDZUlawnNAig5otYK7/zek46P4qERhqCS0DIi4iPPTyTpF7Jw/5yGo3rsOn02Yj+u5naFgTR62HUrJPT7PEyNum2MiqKPMge4TeKqSNemY2g6BLgfg46I6D7ntJ2FBDCBJGwRoA6gOTAMhDqtIV45XRCMp37UJ2wyJYnB4zq6H3peoNQCYjpe9lJmGnrwKufvpvT8dBV58Oc76EnLuEiALiyhtXL/nUSuJ+ApX2FYQJJqlfh4IFKnK5+e4yq0TqgSX8KRdNj9W7Wo6jDvg/H6bTniI2HEcAAAAASUVORK5CYII="/>
          <p:cNvSpPr>
            <a:spLocks noChangeAspect="1" noChangeArrowheads="1"/>
          </p:cNvSpPr>
          <p:nvPr/>
        </p:nvSpPr>
        <p:spPr bwMode="auto">
          <a:xfrm>
            <a:off x="8286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png;base64,%20iVBORw0KGgoAAAANSUhEUgAAAJ0AAADQCAYAAAFq51PyAAAAAXNSR0IArs4c6QAAAARnQU1BAACxjwv8YQUAAAAJcEhZcwAADsMAAA7DAcdvqGQAANEQSURBVHhe7H0FoB3F2fZz3K5L7o27uyuBCIHgbsVKaUsppcVKoRQK1IFSWkpLseKF4hAgQPAoUSBGCHG7fu9x/59n9pzkRkjwr9/X/0327tnZ2Zl33nl1ZnbWliUgC8DGU9YG/ucZcPBPyh6DM+vgPTsTmQdpnm1I2O1wZ2xI22yw8Z4dGRVgDls2Fcn2PeZ7WFMfQ8bOhzMpFqbMViZWwex2nnddZ3nPxjw6WAVgdwKhRmx69ynmdLixui7JmlPIMvGUKWNZmEFZWc05O+8hpOY9guvOPxl2oS+slR6P4OCBvYhlGrZAETpNu0DNS2QdI0/M1sbj2WwmRgKkeaSytjHHZW2jT8wmUnGTovQU/xaOP9ykJ1MhXiWyGf7NZKNZ55iTsxh9apbEAVw8FbpdrJSHATZw7tPQXRdbYNGIdOW55d2X4BRJHQGTIlLY4Mbs+35r8rBTiOGYM7D40Vsx8tizkfRUwOFII5NxsEBRT03k3xwFTN/AA7s9AVsmyyMBvz2NJTMeQPcjL7QKtLNA8GbbQBb3Xf0T9GmqxdpHHoftvfeRjqrnSd80sXTYYHd54WzXFuXHHIrSk4/CdY/OwD1PzoCtqIyVOWGLkgZbbr4N/mHDsOSM76KErRb7uFIuFsRetLNBKdZnT8KeYRrxS7JgTyZMbvAjlGqCc/AojHn9ESxr019Yp7KzS3vD6fOYxnxREEVaiothZ+UWfRJZ1pgxZLaJYUmCPUHpbJD5bSdz538L9EvFmF4WpFJRxMiLje4sJSENJ+8WpWwYuGQGXCRfv3lPovTyCzFyxduIDuqJYevfQ9LpgJMSY+eRh50FxkmX6q5dkXH54UnZ4Uu70XfzW5g1aDrFDNgw/GhKHns9lsGkFx+Aw+mG/7vHsmEZZEK7MLUlSMN5Zb3h8ZCGNkpAKg5Hxok4pclNuYoKC2IcYWeJH0vCKYobOydB8vgp7zY3XDEb4t40QqJhrmA2leVRGdT77QhHY+h6z61YYYtg/MY5SEUiGPfGYyiKZRE+4mC4EzFk/U60e/BPSMez2OFST1iwE0O3z4sgyRogz7nSdsR015GhFLGDiGmaZMo4SF+JMRndn8wST7tRIgmHAw6Sw2DozIlPtF8vdD77FBRe8WP0fe0ZhFwOlEYdqGtTQcFKoynkwfCFr6IwlmRhdnacCxH2bbBrN0RjQVXPtCyrSKYQ6dcP7hUfs2lNaNOlihg0o7JjB7Sf9Q9079kLy8sD6BCI8pEmhNwOYpVGAUVu0FN/xUGP3AFfcQXiriy8WzdJH6azL3YYgFL4yGemoV8IogkbDql5jxg67Ji+9QP0nXE3G5DXNp8PMo4U7MkkO9WX62WyS8ngodhR7CAPmpTPDEkWFhw5DBObVplrU6Dhc/boMbNfRV0qRe7fyU37BZmKdhech4OffNCIpaDVkzQ2ZWU4tGY5godNYE+KPz4d3Gli1qMXuv78SnhtlIIcWFZvD1CSLZnA3C7Dif1et+HLZLA2HcMJtetyKbtgn20z6Ls96PXY35EiKfKQIp81sJn+31y+z8IE+8SwNTxe0Q9dPJTdbBx933kShd2pRHP39gkq8EDwxqVXZRsXzZcxPCDkMGSzKJ9JVi2aOUmjNFW+Q71NE2DISDUlDyJJckg/ytZRy5pbVvfJ5NOmfFzXkO0x6TSgoJjtZ1pWN0Q3ybi8BstbyNt+eQ1S8Q4iQNvIQmWE0uhVXoTlz/4F9h40fXZfIR+wYUK/7rDFwuYBgcq456oLkJz7MNLzHmcCccl5DRliftzksciGm9QRWFPXgrTTx3tjTszaRp6SzWQyxgvIZpPZdDJuvIPuk07kdYKHfIc089CjYLpt5Kn8La8hReuazYbjqazKyTCPYZt3HvgVWYXNMk21I0X17iSWa15/gtetGJwiakMKmQX/Yn5jzkjiDHxuG6kXN1kMi/fp3BGHnX8ZXnlvFZyBAB0wNlY0H3MqnaNMngK0LaSagwpg9EmGpjaah3SoGT885zj6WpZisQlVQ6yWRlz87aNx5eHT0Pj4c6h/7nkktzbTLsnl4H0i6qShT5UWIjO0B7qfdiLWVbTDOTf+HtuaiSvNpOhsm13dJztu2/t49+DTkVm+kOiTsFk+SPZwUu8LubzXIGuZEdtkI2yyl6YhgR207IOeuAfb5y/CwEsvhu3lfsOzBc1RKZsvDKo0GY9jQv3HJBEvVFik1G8u2J17eQ151aR7e4LSlJrHZ6dyCHTqjLJfXWGkY/T2eUYaXNMPMtW3u/9WhNl9KdqNpmicnUT7QfVVz3v9/3YTmTxXCGFngRGXE6FL/oDNVXQkkz7EnBS/l2YhPX0qfAlywp9/bcyrx+g+uiwuWg/KSpyFeqtp2HJge4k0LGmMsgPscNLWynlQLRE+YKd1cyeciNDguzJumlMbIuyEjNuNArJd0GWjbCdQTC8iSJaaKBpa5QLdX3kE/jtuQBhJJC47H3GaAhvFLHLiUaiL1aHjY3eg9NcXY9iKNxAr8SHZuQzt/nA1nBFiQFLkYSeG2Sh9loCDtBG7ONDiTSJAg56izDqZP0w32Z/KIE7TkPaLLdWiNJUUnc+kG8F0yMIwm/PzbEQ/zYdC5K9YMobiay+FbfJBaAmmiP0zIIsj6XKj9Nrvo8vNN2DsirfQHKNBYyWRRGMOP5Yzx9Unm6y2YfzS1zG/31R46Gk18uFCMreb7NPjibvgqG+Ag1p79dpV6FBeDlsBm1xchU1Hfg8bOxWjmC6ev20lRrxNXzubTmRfqx6OAqeJib4QSK00OJOYvmElCUEFmSaXZx2Wtvi8IEU78JVHccRHy1gstY8SpzWuQv3QAUazfB4I0aesLSQL9RsIm9dr0kyBNvbUYc89jdKfnccQ4rP5Ikl2YIL8N/2NV2WOdsJuZpQ6G7NHH4pMXQ08JPSnQTbrQWL0MBz8+F+N/c6D4ZbWBeZhRnE/lAckYvvoKPb+iK0LGSXscj/yoKJaIbsLjmxegerfXIFI3DKTAkUwCaqlHo/cts/C8rBfzyHFf9EVq/DR5JNYnBMfp8I4qW5d7u7eYIpSgfsFGryWubOzb110dS7h00GWcxeG9BagqJMWyUbelI79cMNmPP/Ku3h1zlx8+Mk6NDaE6EAw7BWH0POnxaJ2ItWy1EMalyC3qDi7jBnPspC6ZlVsLpVNihEaDVtVVREG0hU8ZMwoTD9kJPp3bp+jvUYWhA51ImN3PWuj9c46aRWzpHNuRGIn5HHPW4BPBSLqoOpMxagjlNVbQCTdZE/r+U+DfPmC1nXolxyT9Ds0/3I0bGNPpyVJ099iZMSHts+8D+VFJBOpaneQQUROO/Xf4CNh9zppSC2TLho1vvEgiqiH7CwwD0qnJscn25rR/QQa1iwpkwN3nDEv41tkkiSKKK7UNBqoJCuPOFcUM6YyTYJl5j2yi6uV4I5Rh875FyqLaU81XCTkBKZyxrDLXsCbd//OsrVMCc/7N0oYILZGTiDfTy5Ol7ZlqJ11LxExriTm3nM9Youf4S92ORtshqSo3e0kTEWxD9l3/0V5Jw5My8NOCsrna36T1PDK02JxpmXUOob0ekDpQIzULBp7Imhq0DngQlMwxJCMTinT6VIZiphH+MNFM6wxn4g9oDtY8cStqCorR2lAPqRaaSoRFvzNZvHcEk+j5OCzlGgouBNBu4TDVJAmOjyzdWmaXxudCKM+WKmdQb4Cet1zZFJIaHRJCi5LSmtIx7iXqpp/jdDk1Kp+80lnrhF00lUxf9Efo8dhI4Ud7FohnNaYHEHDPwbBKJ3fU75/Ff5+wtFYdfk1sNVuoIXwwxNmaD24CsXHH4S+046Ht1cH2DylBtFsNIp4Sz1i2xoQ3dGIaGMQKVmkWK3VEE8lHDQGzsoCFJUUw9O+Ap7CUtj9qtyBTLAFkQ8+xqoXX0DDrLfh+GgrmZMNiCfg6NwFvW65ARe98Boe/N211pDSzL4jYWclpXYP2TVH9v8BkM+tsZyadBSuyraYvHx2rhPIlD7ykZCTFMuHkV8oYWitKfa8/qpBrKgoLkAPUJrDYow9oIV+uf/8kxCjuzdq20KMWDgTdvqZY7Yu4vX7GLV2NqIsRG7kmA/fQC3DaeGcYu+N2bqc55gZ4un33IPkWaUtwZiPZyGWSBvhGbNpOX0x8m+/Doi1b4NYOo3hTz3MvJSBfTR+LwTt8RRqli6Hh8z0cvkg2NuXo8bjwLsdRrAPkpjTazy8FIrQoP5AYQmOqlkGN9WcgxXVzXwZDfTFEgePx6Z3FxLZFJLk1RntD8IhO5aTt4kxAxGN9mQ+qkVw2zZ4qcqCNTsocHRvNdi9B5gBr1n9RyOwrQkuL3mQOs1BJN0OF+qpRrz1ITj8VNosVN6nz+kkC7gRT8eYx4sWNx3IliQyPg8iNGdutxNRZndWVMC3sR5RUtiTJMWK3SiKsbwUFXhbP9rWxIw0u9NeROjySngixR546dwnKHCJNm0wdeWcvSkYIoKbOlYgSivS6TdXknEjKEokMeBFanW6wb1XvYVGUrI5HGKXuDBp1Xvo8OgfEE4RkcatSPXoixF/uQOuzXWovuFHcE4ZgwZyd0lzBm3vuREtpFRVfcJ07bDlcxH20CfxZNBr9qMoj5GX9oC9ECwi5lVbW9Dj2ivg/Xgzut72GwQrivH+4WegeFR/7PjFHxD1ezDk9j8gxBbX/PNJLDnv58jS1e5615+RXb0MC87+IfrdeTOyTSFUeF1o5/Gi6sfnYMGNf0bPR/6CNK1G+eQRWDB4MqpPPgkdfncDWhatwCYnI4o9wJais/DKgFEo2tIAO81WUY+u2LbmEzgH9YFjxWqEBw2Eb9kyupRDUfHWh3BUFqO+axcT/DqHj4KnZjvCleVwzn0f9tFDkApHkPp4OeIF1eg5bhg2z3wFtoGDobrTcRd822oRr65AzJ1A2zeZ7/ipaP6QPE+3NuJyoLgpZro4Wl2Jw5azi6X1HeQ3OcaSojq6UaXkmXbDh1AnxdHj8MkoOPU0jPjtLxG2x1HT0gI7o+s68p9t3nw0hJMomrUUAYr6wJuuxaSXH6An4kdFfR2Kzz8HXjohnQ6dBMxfip7fOg62Tesx4fHbUTB3EZIeum+PzsTUuU8j1sxya3cYHGTyEmQZORG25nQ6W3vVL9H999dhVpf+lEgvXFQ1mu5wy+Dyd5yKka4CVQsdckZWGqyFKwUHI1OpBw89kwQbGXNGqb+KUZhIICnrp3FYCkbGFqMIeBj6RuCmM+lm+Bazu9HoT5LvaPZoQtMsM0SB81D/jd+0Ch9e+GsMuP0qmbp01pOyoW7Gsyg/Yho+6DSAek7G/JsHByk3dO1ibH3mVVScehRje7p7dJbMCEvZsUcj7PJhR8KH2MQxNOK7fLivG7JUN8lx49ESo52mXux46tHwU6sz0maX591a6lAzEsyrdCqINdffhLUPPIVy2sJdsc5XC7I0dU432n/nTAy+/HtIFJCtbJQmVUerY1z+nQi2Bil8kjsTCmH+r/+A+ufeQPv6ZhOGfRWgucAtRSXofvTh6Hv1D2ArLqeVEfVEjF3w6QjmIYdPiE+91r4fhvyTyH7rSiMAXwRS7hh63HE7PjrzCoxtWEgiec0AFImV+7M7CLXWCO8NusujgKfjtqxAl0lHIdi9Ex2A+ZSuz07NMOIYs2EZ6qurUDJ9OibWv09Xlf4i7xnvex/I5WH/FPwUMIMakTrMPu0ncJaVIfv66+QnecgWJKky2sScaDruaNg+/ggjnrmX3VhoIfM5wKAmBL8opMyocyz7UnlXc724sl92Xpse/JXMPtlmYDamAWtrzPoLwe6B+5cBlkBVinTzDtAdRLaqivEH0/fPQJ8JdiGoEyVXbClzI89W5TMc55kuVpqmh6FpmiZNVsWRtnw3hY0GQwZGbDLZib/zbc75dwmWpZI9Cq54L8t0473znjG1mrZQ/5uBKP22njPIkYxm0N5glZu8qw1FMff9j/DUjJcw/4Pl2LiNAVKU5s8trFWQ9AHjWporDboZfJTMH1IhZEdqAHraGk4xTqoVtfkDfnSlKzdh0CAcMW0Sxg7qjTJ6RszAZxOmrAzLVqMNctf/9T78+u8PI+UronJSRVqmodLVLlKD11k6qlZbiYH5a1FHOXJ4mSuB2qjRgp15zESB+WHyqTz9UKqusxp/kUOQpl2PhnDVj87CDd87C7YBJ5yX/XCLJoxzBeRAFBD2oup+x2M0XaIYNxnmBbue5slMfWq4Yo8yW0O+zH2Vr0H8wT3KqA3IOwrSTavYUJuZtrKhhLx2xhGTMLRzW9k6FiA+2FWZZqV07WrehvT8x5FZ9DjSi19AcsHTyMx/CrZIA5FknlYV5+eIsnTz+7Urx7dYfhmtkQZfTV6TRwGXJk3ILv2POze7amuQ7o9GB5woSkXRrApIaLsQSlujBn95/Dn8+LbHiZTlgmdtNMihGNJLXzAF79Z6NjDN1juHHQGn18+AyGJwjRrcdtGJ+NEZx/GCiJJnzTAcny8dcQxCTms4RKwyplsbw0QWEFN7Uw1q5z1lXebX0LBcGxXsj04+FLdcdLyVRrDRf8t+8LKRCw32SE7zkNazdHAzy2byapeL9qcfn4KLTj+K5bF8h9WgrN3FJ51oXPAMMvS6LS61YCdyolp65ZuMxgw2RuIssITA5gjg0jOOZpdY44TZcA3/pJlPSElUdhWrZ3VIIFIJesb6FY/i4pOOIVKSTDv/WdS08rFr7U42dgarUr1WWbsol26ictvPaD5dcxXVt3svc9m/QzuRj79adeeewC4r9aoKO4b17WqmBdmR1r19QDZDLW7cTKvMXcgxqgeDaANGQJSLaXTVTWYpVHbXyMGdDQ9uao6g/UHHwT/iWHiHHsUA6gg4Bk2HnYfOziFHko8OQ5g9YrMlMLh3L2ysqzMq3apWXC0kSCmjfHklvk1HzG/BToFIx8JILXoef/7X87j5rgewlYE4PAHYNXSWZ3YymHnM6DyrW6xpDuu+EeBWoLxuqgrpyBTDAztRo1lmbs3UqtPZeHZ3htI7sGcn3P6LH+Hg86+hHfAZgdiJnCarpM2dLIAcwCCGD6alpS1ustP0qDhRzU5eSwk33ZBrLaVNJI2cqVKli+s13GQQZmY2TOOEaoCd+lDlpjWux96S5ZBIJXltnudDuyFnLWHijXgMrkwEo0b1xfmHHYaRXTuiTVMLgis+QeOyRcisXINITS1SIXZ3Mo0ku10D97JXGjV1UHGbXiKoQfBSAEoKUVheSUbthPJBw1E0oBt2FBVizvKNuPell7B02QpGcD7YfJZk70Sux9EnZx+64kr4nn4Wmx+6H5XEPhb3wFbqR3Zyf3Q+4iS0mTgc3kIKgJ5lF6TCIcR31CJa04RwTSMSkSilmN0Ta4LTFyDjF8Pt98NTzXCytATO6nK4AgF2l5fPxxDfth1b3liIrS88jsh7H8HFMEHDvjUMQQeefh4aTjgWV9z8R9jeGD8tG24I4tDXHjRO5EfX/AWfPPksCqjz7Gy1z+ZmJ2j1k+YfbHQqrbk1TYen1HPsQh2KRYxiJtgy0l0kJv/orGe0aspvmJ2qI+unW2VDFEEkyCItpdVof9J0DLj2YmTqGjDr4JOAQd1he2fC8dlxrz6IeT1Gm77fk6m/STAN4jF6zTt446QfkGWlIVLkFfJLzkX7nwP2gFCQHtZEjN1MyxJlCZhiTI2Y+8nr+e7Kw57XXweo14xi4llUzMnVLhg292E0aw6NILE2ipEgFyrvRuWvW4OlQnal6feeafmyBPn0PctpDXsh5+8wFAH61faLz0DvV+9D5yf/gcbOlRi97k0M3zIb/Z65B95UipYuizGfLDDUlFItO/lIRKvaI5D0oPLKi1hrAkU/PQ8j33sB3Wfca7qriN5IkyvF8u0Yu20F3Hx2zNwZaCa99sXreyEnYxWhehpx1U+xbPxp+PiU76BifR3mV03A20d/D0uOOw9NXgc8V16Ij664jYZdijWLxnnLMea+W1CXDSE2cz4LtqNlwRrM6X0YKgcPQMyTRnTVOngjaTRSJUmuw3Regp98gsIMzf9nQU4t9LDj57YbgsrLLsDQmc+YRVhabybL4EIMAXomo648D73+chk6/eXncNI6aDjtgyNPwcS6VYh4YiyDJo5M3IgINt31JCLBNMIs2JH2sDxNFbMuPpeh7SXeKInt3b17Iacscg43FrgRvO2fCNCbkD7TpGDCy7g94UU4U4TZZQOxomoYOpx4HO2mE1Eeovi71f0x8ul/IupyoN7NnvB6sf3td8hvNF/vrUeYlidL54PuqFU5G16XTGJVwd6qwui58S8/gPk9R5uETDyBpM+NZIQllJWjJNzCRA+pkEIiSS+YJiaZiCHDPD7qnngqjEKZjji71+2iciY1GLlFS31wx2jeiIRxW+k6RWnn0nF1eNIEM+kAy43HqToc8CfId7wWjPnoHbx26oV7U85P7V4RBApobgqbQ7T9bsQdacTl3LqIEJmlKOmCJ5qBnw1J24poiy2nM0AEI+RyZ8BLCrMBXuaRw+CllXHyGRoIP5WY020nrh6UJJwoRYBpLrbfQqw17IVcn1cfQ9GdV8CZiCBVVWSi+ZLLvoNmdwA97r+dBr8FwzbMotlJYDv5L8sAp76qGoM+fhvue28ksmlsKStEsmcPFu5B/MyjMWLV64hOGodsRHRMkned6PzMH1FPeyy6NjEcrKvce/R9L+SiZLrl9ynAsSPCFmtZcpcp4zB10QtY8sOfIlZdoTlkeF10cigERZdfAEfzVoqfB4t+d69ZC63VOgk6mNkUBYnVv9jjSEr/T5AuBTr86SZ2tx2xTS0Y/uL9SDqiOHTHAlQ3KbTcHfZCLrxoIfxbG7HZ60TfH30H0fF90TBrLt7qORZVdBDaTZ2ETQ/MQNdfX4MSRwWa7/s3ev/kR9j2zOMYPqQXChj49P7Zd5FtX23WH1UX+OAY0gaLpxyP7rf9hj3SguJjJ2DjFddj2z1PIu0vxI6HX0WnG+hk7gF7CYQk09+cQaSYqpXa20NnMs44soD6rClOHVOkOJceLnlP6X72u0wOVT31neV9KMLPMLoq4jMxTUrTqkjdxEhpWQSpEt1XOCo1EqOgyj/0+CnehF0CIStrPFkKJR9MDOuPIJnaO2AA/O26srIUvEl6qX4vNh82Gv6CErg0puPwwRu3oWXkMNgG9oWH3RkZO4DSLiXBBp7/LcTTXiSG9GOQRrUyfiiaeL+guAKpYUPpbDgY9rpQcO5pZolZyyHjDWJ50BQt3VaKsPBjix0U9f4XnQe/+IlIbt2+HaO3rkCTkw4mu/Tk22+Gs7YJ7jOOIlIDQFcPQ395BRLLVyDooWezZgMmbJkD15jxqL31QbicCRS0b0/9qFc4XGjzzofYHKxBfNZCUjOOabXzsZ4ObpoFHf3MP3NoEWSD5bo7qJsydCc1jyuvxO7WWIfNkNuVjmNB237of89dZFxmYFwQ9Kcx5DdXov/3zyLRNQ+bRoL20k7prYv5MavHNNgXaNQTaHfb76hC0vAls2baNO5IwZ32wemxmcYsrB6KwoOmICadmmCXEy/zlw2RebMPvP8G2BNhlCSJFBl4zWPPoT81fLvObdFlxDCGqyl8cPaF5BE7QiuWkscceKfjZKw+6yIizEJCTRj3r3tgS3jQfnw3+Ht2QF2n3pi09FmsuugGdOjeDWHyV3HPaiTJn4EOFRjyElVSz/6ofvpPGHrpeSijDt+x8G3qywz1KK1NQzPG33wlWS2ZyT7dZRAKo2m0JWWa3bJ7STNGJpOjICzsjqKQWjjiicNHJLTY2cmKIi4XC0uS0S1KS8fEyZAJKlW9GkRa8T7dea10JXV99EYytDR6FcNNRV5IarXQPWv0uNA22kxhcaEhRevtS2DaxpX0hFlw1clHYGr9ctQHomRChYbscwqKZl4SjiQRZNBDSbOnZS30PgevaTsVzsUZxSuqSJCymr/QfJdH/MIu1/KRuEYxTTp1G/Vjwq5RUoaEFHn5jerKkngSUbsfYZ8dk4lH2cnHsU/Zkwznsi22JJYV9kX40ENQOm+uSPA/Ak1jRsA96xUcVLsFLsXHEoximpCJ9R+i77ThSCbt7AorivqmQGG0PQR0OmYMDmrYBBdtr7wFMYYFdi8ijVFM2DE3t9T8GwTqsVENrHdzAylmVLqBnaPp+iNpfXfwIZiw/E3Mb9ufupm4m7tfD/g0YkoBGFS/GK/2HYEpHy416/7YmQZ2Uk4WIuu0Y8KStzCjw0iM+miu0dJfJzR7vBi44W38u9MQTFm8jFbAslR52NWtElCdqYAnb5qLp3tPxKCP3uY1jQgV7VcJRTRxesdi/Oq38XyX0ThmwxIKpzWSsJNshF2TJDnQhYJsTanPaDsAx29dgMWdJlKBf7FlwvsCP23yoM2z8SwRO3b9KsP81DqtKGXBntcW4myFm0p06o7FeHLYVAzbsggeWgYtT/syEKf3IY4aVL8QL4w9BsduXkF3nzf2gZhgX2kGNBBdmPLihMXzsPDiH2PAyheRCZpo4AtDNpLC0KWvYe4Pf44jF76FjJbi74et9+rWfYGyNC5agIY58/D+3x9Em2DUmLUDPpgDLx2IHcXt0e7HR6HjiKkoHjWEvdCKuT4FPhNyAnIhedGNZ8ZNQ+fDD0Ls7kfZQQeuQFD0/e9hy5NPYfKy180TZn7jM8BnRi4PyvxscRdM/+gtLB52mJmzl/e7pwpI29N0UoH+H7yOF3odghPqV8phtDJ8RvhUnvtUIBLTGz/GuyMPxtgtqxCiI6D5VSGYB+NR0xUfumMZXho7HUfWr6bxt2Z+Pg98buTEKh56DFPWrceqq36FUa88iR0ZhnssSV5Hig5lmJZm8Iv/xtKrbsXRq5fBQ3/O0Wom57PC5+7WPCjkcyYciG3bjvm/uAKpdCEK3pkJ54jxRNSGvn/6FewdOlIlUXI+I4/tBULuy4CWqAtmFnbXS2jZl0s010/IfIZ39w4AXwlyQi+ZTWWfGTwlq/VT8hG1GvLLwj7N1y7QjIAVeLS+Y8vS39MkiBkwI8j06tKk7QLZE5WeTOl9khTi8ThisSTqk3HrNw+do4mkKT0STpjJYembYEjLLLNwuTzwenm46EFTaXt4JtfA6/GQ/+1wu93wFxaiiprA4/PA43HzGSd9iE9RdBnWJHzNKgmBzvJf2RaFk7uB2m6VIvz2FNCdxMvPaOeVdz1d+6Wr12PWO3Mw772l+OiTjahrCiGRZEOdrIRIOsy0LMnryhqcLN7n84qFzVnV2WlQdneuNS5uKt0NVK9V996g3Ls/sWdOl0YrWiUmqDwMqDOMa0qKMaSRJyhtRw+CSSlzZBL0a4hzgKFSWXERevfogrEjhuDQyRPRt1tHVLAzBGY9RY5GIpstTTYecMSZ+GhHExzuAgZzNhZOP1W5c4T8usHM9BviqL7ckZ9GM6Cl+taUqGZNlEOx3DcJeabKxMIY3bUSs5+6T32ShJtRctbpZS/QKrKHTMYDEG6ntPNs+CJ//QWAfIAMo3BvMoJrzj8Ja1+8G8kFj5sjMf9xrH/uDvzkJBr0SAuFzG6mGr8MmPYJ7xzOnwV3w2kZdqDHDyfjDC0notgmsgOO/x6Wbw+yV6UBrB7Xe8MWM4iIfDAcxFnHTsJN1/wY5V4vSQ64TQaJqMNojYVr1uHU8y/CtpAHaZfG4hgjkFM0htcaxGlpiVAmDXekGetnP4eyAiKk2qXQrFy5swXiN72BlaBv//GWHeg/7WzYywrhTNqMiO7tsIubtWZK9aVR6U3j8btuw5je3QznWorPRM/mqj6WwI9/eRMee+l1ZDxFVN8a7FIZep45eehNULV1TLdyzHnkL3sTT7PjehdI7wc50lFUOGPYNPtl+p1x2Jwe8yq13haxwEJDBM83WedkOoE3l36Mw7/9E9gCft5n60TnPDCTLR7GM3/9LaaPHkj9IwMkfakZfDVGpGr9QB52pUlH3/rQ8/jpX++DM8vO3MP9N7MykQY8fefvMI11uDQUk8NSHa/FC9Z6AYHOPIyuFmc70XnCUTRsXra0defrvIt4u3cvIUOf1pbxUIxiuPvGH2HzOy8xE3vAKeOQIeFUgQrJF6jq1EPWoTwuhxOHDuuH9PuvoJoctRNHgtqYtSXx6n034egxQ2gVZeWkv3Icb8pp9cBukK+XB7ngkrOPx+0Xn40kLW3+CXID/zrQrpBcyvqPMnWIcErP4cdjF+EEKpP1Cw9acLVx+7vP4qFfX8xctPi0Ac6MLPHueO1FvGyaj9LFvfjUaTjr0INZWJ7LPgfI6AifTBSbX/0X40Rt8mLdko9fwfPkwQNYtiUWFvKfD8RF6rQffOtkOKItpCV5hA0X8WzhOmx49Qmjo/Jv4H1+sOGkyeNx0TETGXfo3X9Nnuxe0t7Ek5KIhHDN985iXrGsuMJ6SL2gf+TNXB9a19Zvq19MCjmLmoiP6dk0zj7xYHYoG2J6N4MulSUm/67qdf58h6IVcZigTZEX9rQkg0EFb3//xOn8TeEkm4vjbJl4DjeL/yz+yZe1q11WOy3VoUNjuddffD4yEaq07N5zdnvpPDNBysxaYlfhJZH0Pgh9Ib0Xkq8sTKe3qbkFm2rqsXHjZqxctxXvr1yNdZu2YntdI5pI/HhaO20QGXKhnc/a6Bua9X/S7K3dEKbpzVnp2jzsauD+gGIkqTAZ1egsG6gJTi/ctNoJ3dNeSCxWVWrdUoHfjfKSAnRuV40BfXpgQK9u6NypIzq1a4uqIj9KqJ8toN5Xm4lbYzSOsrEnwOsrQcwsqXF+usGwlGMWfp8PocYmdi6RpJevxklMdE/rdgy+wkpmiDKaG3vjXd1TxGAy8D97OyvCq5XiWSVb5ehR5RHvWruC8IpppnwdrUFUaAXqCEu/6RnVQ05jXWadLQ9xoKq09LF+t+4wa+ZOdWiaWs/LK9D4vzhOT2gaKZvWaj/6vAwIBBaGjk8nntwLU2sORBbpkhyapiIf3YM00+LGSjJZnrd8RHIbQxASO2EW5vlcDhT5/KS9GyX03MtKilFcUIDSgNP8LvAXwO10orDAx2IyKPAFqLsokERcq6GFiiKXMEM1kV3/wpGwsbShYBzhaBiNzU08R9DE8K+5JcjrFjQFg4hGMghS18aY10QGacsYMMZj+2lAqJ5EfGkpB9O16UrGSWdJEqBOYIuzZn5NDbRgL+Klsi3Zvqf9FJ+saybhwrAHE/C6sxjctxOOmjgOkwb0Qa+CABpXrkBi0WKkPlyJyCdbEW0KsrNlhYQXz7SaBkmKdLM/w44QB2gdJ9O9JXB53bD7vXAGfEiRMI4AuTnghc3HXmWaS28qk2h2t5YM0U2imMiF1/5wqXiEPyNIR6KUVHINzy7iGSPR0oyVIzwXtoSRDEe1a5V5v9cTjiFJg6FJ2KxGxWSpWL5G9NMsw2JNEdOBgrJSFHduj9TQ/vAOHYiCgb2wip0yZ8lGPDlrFhZSNWnrnCJbAVq8fozoVIJ3H7kFtuZMOltz293YdPs9SLXUMuDOwkNnLhVzItylIzwHj0LvKQehZEh/eDqXs1eoOMnqye0NCK/dhkbGv5E181C7ZgOwtQHZhiBaUo1wkBM8yQScJKYW9kjFM3Q0xLQZRWRxkvCXqtDqzZ2guUMtxNZPk0CVYYsbSy0JVWwaSGRpHmi8dM2znZ2VYnqKdenalmHERK6OKS71qnM8cFeVwl5dioqeneEfOAwlXXsg0KEKznK9aE1E0iHENmxG/bvvYf3chcDbHyK1ZTvcnjQd8RQ7JYsw83b70QUYcOF3iGM6nZ1z0IlobNmKIz+Yj8a//xMrHnkS0VUfwy/OcjuRJnOkKT962Vzv3FnsS1CjiaqhQD6VrctoSFGtZLoab96gbQVm/0ierfy5rLsBE3bTUdJFu1wOneVA6ZxP28NHJhGlZ4WB6tZNkVS/iKfq19i9eYa/WUh+CjxFbncxinEmMohSFbV4nQj074FBZ5yM4vNOx2t9D4Kjc2dMfPlf6jAtT2RcKQ4JhvD+z38N+5q1CLjIK7ROms62kcXNZpoiDCuyFnNaDbLAQtD8ozLWBK2QM4qYBzXLbof1Wp1YTgSyfu9+iLjqjNzBRuaf0aHntKFL67S8e5E/FHvm4k8eJE4uvwa8xaUmXWULd3auuF+RkO7JT4iTYew+FyqIi2/5Wrx/+fWkTwtzUC8SBQtzNZ0E0V5/LJuFq2oVuwtUUYYYKJ9eCFVvtz72hAPd/98ABncSQXvcJdhmEUzUistS52hAVUqCkfimd/hbRCOx2UtWmi6cWhNluIb6dWdP7jr2hAPd/98AQlt0EP55WuiQdc63SfTcL2gCqaa8xAwI6EHtQimx0t5BspoRWtAIRV7iqe3LgnRXgnQwNYPRQusb5L0wa9Oor/jZiD3LCfFeWJZQCFpVGZBm0ttlYd7XE9oB02z/wWe0H1aLRJF5JHBRJraY+rRxAM1HUvdynECIs3VNzC/DaowWk8VJjdRvKaojgeproVWOsD7h9nnggMTTrprTPn4b3sF9jGirASO3L0HtgE7wh5ro2sRQXlZFa0TMygpgp7cQD6cwadsChIf3Y2OouP2FcNOGJHOESDt8GL7sOYxfMQf+MeOppEUMa2RcUhDr0QGHbF2MURsX6uUlik2COoiuwvBRaH/1xSyT8kLrVzBxMiZ9NBsFzKS3Z8Z8sggF555t3CSNGLtHDMG0jYuRTiTM6tkUOzBB3/Pw7atI1Ix5QdxNz2H4v/+GYXfdQtWnnW/ZNepQi/77hQMST/pOb0Gp4UXarY1Emn/aRThh1ksY/NEceA8dh3DdJjPq4KmJwlOchc9LgtFqFdMxdfpSKA42k4NTJL6DvlkYE9bMxpt9xmNW1xEY/OTfECssMuN4UXoV8vzddDNCs17HvzoPxdTN81H5h6uQjdPtiWfgIpHkyPpiHjQURpAt8mDMx3NxaMsqrF76Hprvf5wui8esOtKMp4xEkDgHFSSIKCSYGKwkIj1PCWI+vWwgbtZIvnaoFQcy+YBwQOKZgnjW64taqGiU5Ltv460uffBer4moe/8DjK5bDceEYcyodYSyphIdF1LOJHxaA0inO0qvvigEDJ/1GF6fMA1uRxH9Uw9emHQipqx8BSFyrJuNSNMHlGhFMy50p/gv6TYGzbMW4uDty1BX7kVGC23p5GqTELc6pzmIt/qPxewOfbDsjB9h7JaFSHaroKuYoiiTAk4PCqN0hFMxFNA35E8DTX7aVCp/beVrvAOi7EvRwaabJfF2fAYZPiDx0owMFA63GzGUuZ0IkZSjN6/AiHmvot8bT2P6stlY/J1LkH5nPrkvzR53opnckLW50X76wRQFOxEkJzgj6PzPmxFKJhHYVI8KNxvls6Fq2Ro0vr0Kh9TPZ2SXpVqwo8vk8ajo3ws7+FsbxqRfehMzy4Zi7NVX0flmZMEoxM1yywYPQrakLQ7esQSj1yzCEW88ieeGH4PidevpoPuQWb4Iq3//V0xsXIXer76MXu+/hc7XXmHa5e3dkeoggwhbF+jVHYXHTseoHe9j/McL2QEL8En+RbX9gNnNZf5BJyPUsBGHLXgT73YcYnZ1yYO4oYVRh4s9IdbWOcJOqSR/1zGGdbCHXSIOG5ohMq6MFu3peYZV2vOSXJiy+Y3C1mI77eeoRX3aK09rLrUcMuyWsaFhcdHTYvkeKh3lK4laoiwfSu6BfFLt9qIII0rNoN2HAtRRjV7tzJ0y+jLBcEs7Tqv+KMtTrOyk5dD+choVybJcrTP20IoEGQB46PcliXdRglEECwhTuhws08fQxRSTA20/MnHDArw28iigWydMnUEnOXfvUyHaqz0GPfAnhKgjut//e8T79GDMyIbf+TP0e/5B9JnxOOoTcQSoD0uOPxLt//EXpFLaTpyRyaBB6PvUI0gmQgjSorWbcSc6vfAw2j12GzI01/UUwfLX7kSve/4O33knwU1ipUjYPs/cjX533wnPz7+HdNKJguYMet77axR36EqRdqNkzGD0uPkGJKnbHGcfiUGP/B19WMa2Th3gTmpXd1rzXr3R7+kHMfaZh9Hl7zcwntV7bml4WEfnq38G53dOgY/GIp1lB1OcS3/3M3R96iH0ffIBDLj3JjR/hu0dD0i8pk1bkKysxsHznsOKE6+CZ/kHKLSFkQ170RwKYuP9MxHwe8g9CXQ6chKWXH8Lqv9wA+rI9R1PPALJ0hJyWhxltJql3QcgsqEZG396Pbw0Hs5wC8p7DsWbl1+BPsedQmIk4KdBKew3AA3Nzeh+9LcRSjcgytg06atAy9ZaRgBxBLfVIt3SDB85sLGmCR899TI+fusdtB88mB0bxKDZL8K18iN8csw5WD79LMy+/DdI0so2+Lywde2Cpe+8jWhZBWwj+pPb7Sgkl63/xR/w4c1/RXD5aqz91jVIy3s4AByQeEkG18VBB2aMP4Z66S3UOMooCj4z91Bz5c0I/vNB2BjrZcPUTyXF6LR2C5rf/xCT5z2DLVf/DtuffQXpsWOouOm1UYxXnX8pNm1pgqOqA0Wd4k0MfBu2Iul2oH5gdxLQhQx9tq3n/gDPnvMdjHz6XmRcUaQXrEXLkcORbKHqmDgxN1xEBGk9NRZX+8KrGHzlxRRNJ+Z+72KMXjoT250u1FBVtL/iByioqoSjMYnSn52LslmLkL7lHxj0u6voI9pR78mgL12VWCyN+stuQWMhpchVZhFgP3BAnadJ5kAqi6YC6g9WlKH+kfWSMZJVlE8kH0/rxVv8rDREJexPwUNOqw040alZ2odAV0S7Y8kpDVNHeSm2GeqXNHWlm3osLWdWBGbWLOvUGJuZK+W1Dhe5Q3rOTt1UTOuo5URh6lwn8fHRAY14KJIpxqbGYtM9SrnRSH2scLKAEWmC4kn1agqTRHoosk1splZzO9g+vSyiGFdvW7XQkBVGGN/mHGnBF9J5WoG4o7oU4z54A8W/uAz+C76FsC9NZJNsrOy8ogu6BW69wEYEaaWidJJiDAiP/OR11JZpd38pY7kGVNjUOw66BE4qaTaTjeUzGgXOGRuzDob59YqNjc/olWwH03QENMxFoxF2JlDv12g1FX2UxP/2Ueh485XsCHWmYiGgwR2nz6hJBeLDNNLYuCAye2mKaohUk5ERPinWJzc9Lj+UxmXiuvcQlsN3AKDzwRrZKL1sydrYk+QwdYJQY4WpPr0w+O+/x/yeU9By423kKOa9+GxUaKQ25cXIbR8wkhhsLKiTIjJgwUzYmrXYjIjV22ksMqhJJzByywpsJ6JZ9nCEbNNnwQwEGDOHKssxaOGLwLChKPv+6cgy1HLFEhgwfwa2j+gF50knY8DsfyGedSNK96XX8heR0HsoI0YgWFhArk8gGUygqTmGCK1n5oTpCH33NHR74C40HzIU2XZdECXlRm+ZjaZxw9Hmu6ciEw6jJR7G2HVvYMfYYWihXm7/raPgZVy4zd1CkfLTylvfK9gTEnKqKRmikOjEcCoCn8+HSCjExtECkWjqIbkNEp9kJMIe5LXesKX4eOvjqJOTSbFYe/tdyNSFMXzNqwjGXbSOCRTRxiu/3lVWHNyRvt8rAybgUBI2HLNj7DuPYN7w6Uh4KRrsPl9pMQb96Rp88vjzNAIecpAbWXZOma8Mfc4/Ca8dfQHsLjZm+Ups+vPTmPDxOygfOADl22JGVURokPzsiMJICM6nX0YJfcd40w50eHUB7Fs3MYrIkJMDOOTGKxFcuhLF9iJU24vx1NTzMf2vv8FYWtd5z79J10cbX5CJXIw2JFWtQHRSUC4VEqMxo9KxAoZ2Rx+C7PpmBNqWIKbX05nJUJXn0JbtqBw3AhuoaxpDjCdPOZjEpe6zBcwsfdzmRcX6tXi351QMeOY2+Nu2hZOKxkXXRJMoigK0FW8hLfPSv96NsXOfxYIzL0KF4kwSVRzesno9Zo4/DaiJwUbnNUAdlqVxCS/fiDdPOxtHUWVso4vRbtgorL3j75hfOBChcAydf3kJuSCJYupgzXZpW0INH6Xouzmp+5rZCS6KfVEqAASjeO7gE7B5/vsI9++MuMcDV0st3ukzFa8f+yOcvJx1eEPIGB81hSLGc5I8MYEmv8x8TWE5kk3b0HHaJKZq3DKjwM6G16qHoOw7J6Dr+NFYf86VDF/iKKc+afLSGpJNkxQ1O51ONUrxohxiaip4WUNS3JOiDtTMPVk/7SHHMr2Y3BOmMxymk12mAQMSW86xlxytvnGTxdWX9T4q9Xiajik1HevQ/j+F1DlhObxMi1I/acODqhCNBrs7xnIK0y7qLc3mqxMkEYyG2Fi1RY58lFKh0Euqq4ydodV+2nffnvVSt1F92KN00r30HmyoVCDAQLiIbawJ0FioDUSwgB2jmNgf86LtPb9C07zF2Hz3Ezhs+2JKFUM6LTETMbTByysVfTD0qTsQWsGQ6bd3sAAHLRSJRV343waaRTTvNZPjiq/9MYra9sKqc7+PKZuXMawpZKdTbCWeEnNNpBzWsAorT76EjqYDnR69nfpLL13tclv+m0Bfy9Endvo8dT8NmIfSeCEOrf0IMW2ybFQamZy+lH7uBq9NmU5nNI3p81/Bvzt1Q+cMY1cX40C6CjLt1iT2/y3Q15hKaMxavIyDKYXNyRgOr1mJWaMZJRXZcfhrr8iK7gTjg+5JPKPJMi7EF9IhnHYaJi+bjU2PPorGP99l5jxtaa3K+/wL7v/TQV6F9GQh9bzv6u+h0wlH4+1B0zDmtQcQGDGOPj79TQ3s5mCfxCP1jOIlj8FDzf3COd8D3v8IR334Op4bOQlVjE3TVODmYxW0cEG65NYoxv8u0KiK9mHQ95MCSbpYTNvQoRonvfcqXhp4CAo6FeKgGc8bIskIKUpqrfn3STxlysu0TLXGuwroq73W7RCUTOqN4Xfdjhe6jUA5H3Ml6T+Z+dHdfaL/DWDeW2X7ZMW30W05bvXbmHvxzxB5fhYmbl7KttFM6y3LT4F9Em9P0BymrLE+O+ZoasYjAydg+PnfRs/LfoC3ujIO9rnJgaxIUQpDNQ8r1ZzEfxow3EYd3a6iuLjNZt5E3kq3aNr6JVh+y1+x/k+346hl7yHVpggevaFMuu0vQPtMxJNJNpvUkyX1CoBhyWAd3u4wFdXXnYk+F1yMF/sMQxs611oZkrTpqy7/eZwYdyXZsfRJnV6E6MQdvvpdrPzrHdh4y504+OO5cBdWMi6me2JQt5lBj/2Zxc9EPNFKVsYQkT+1moj+MR3iJFz0PB8fchB6DhuCoY//A68ecjSKV31McdfgOT14hjsRp7WNxTcNCVcUJVEPmj0uTbSRi7Ko79IOh899AXPPuxIb3pmHU5fMQjxA18OscmBUQm7LY2qEp5V13RM+G/H2AFOm/vCxOKmoxQnaHXH2tBNRs24tjl85F4t+/Vfg1nsRKyQv8p7781XxlYDCwoQ7hhiNXvH3v42h1/8QL/c8FAXdOmPCzH8x1siary/lpxjl536eUOALEc9Qj4d0gioTl9uzWvqlWNCBjX+7HauuuAnjXnkSns6VeGXUYWhHJEVma+2f4KsnJgMqqgxyGY1b0pFAIubDQfOeQrSuFm9PPQ19broWPS842yCecTJMU9Rkc1pEy7WJKH5m+GLE2w+oKG2Pqa/bpKMb8WK/w1F18CSMfeh2vDvtJPjfX24mWDTz9VWTj9E0LWQatZMG47DHH8GiU89G9LXFGPfJy5SA9mbf7v2J4eeFr5x4edBwpEZom+hDFVHbrDr32/jolY9w9IqX0DD/Taw67cfw+ALGLdKoymdtk/LtRJYcphVZmg4IBoMY9tAj8BxUhlm9jkGbI6di9H13kMuo7KhatC2LaPc5GOuA8LURb0+Ikxu1vXzig1V49eAT0efyi9H76rPx8pBpKK2pY6O0JE2k0RQkycmfeV0kMMTltd70cWkQiL8z9PhD1R1x6OLnsOyXf8PG22/HwTOfgX/oIMbmjBL0Zt7XCN8Y8bTVKsNGuBMZ6MMFCcaPSyefipotK3DM8jdRd+ezWPrr36LE5jViLz3U2lW0lkLQMKUdaE4l0PvWn6LdKSfj5b5TUdClGw6Z9RjSqbQZz9PEoziM0dbXCoZsIt43DpmkFqRmI9l0dvvMN7LPFbXPrr7z8Ww2lMi+1Kd/dklF3+ybHQZkl1X2zb7WqX/2vaoB2Rf6js5m+NDHf7k3O7OkTXbHc7Oy8Uw0m0llskm9ffwNQ0abnOZ+f7NAwunN60Q2TIJkstEME1KJ7Mxhk7MzBo7NZqPB7EcP/iv7fFHX7IY772W+RPbZgaOzrw+dms0kQllyGcsQ0ayy0uyMbxpEvG9GbA8ItC4U5yjDO1c6hjrGl0vPuRzl3dth04btmHTXTSg67jBE7C4Uas5TkweMZP4nQWT7zyAeMTA0yf3QEl5jFDSjl0yQTjZGASRWLs369z8PexPPXPLIYZdlk1pbPq3a1K28PtYskkCPOUzeNBvKC2MyHUxPs8Ga7VBZFlHM65wZzdsyi4Y29LDxw/KV6o6OHOx5bZkEHkqje8yfGU2S53BRsnbRaZXFzEmYbdr5T8k69FfJOpzE00q07kDPG1CZPAyn5+4R9iKcsuVvW3P7gl1ZzIS0chhTxkMP6HarmfU86JZeFkmmMognkojH4ojw0OYMiXgCsXgMcZ1pJdPMk4hbBNY3Z6Oa6mRDA4EACZ1BQe4FF5/byXQ6Ng4nXE4XfAU+lHh8KNZqJ82GaadPp4NukSlqd1B8bWJs4qrZIi3I02iHDvueb47v7n3uWdxuhNPrSOYjEQb0IG8x1GktHJFkCtsbW7C1rgErP9qAD1auxIbNW7G5tg61zc1obgmx0QlQl7MI9SjPGg9TESK2DsON1mG9qu42RFFWAyav/hCIHgMpto3NYJpWg+o6ozUq/CecrQdFAJ101jtkGqdjvOF0oqCgAMWFTrSrrEKnqkp0at8evbp3Re/u7ZlWjurSYnh363jWl9UouVSEyCdH3MH6ydW6Ft55whmiSWwI4ql1tQ14a95SvDN/MZYylNqwdQdCJIheOmHXmrcXddDOIatpRhHDiJAakvvNNImmFjq2Bi3L3R1yRMrDHpdCvjXseVsrN/VCTR6EioaRLOCzpsMswubJ40inTCdk0glkKQ1uOtoFPi/aV1Vg1LBBOGj8GIwbNhCdK0r1TqUBq5NYBulky6RT2RhFYuY77+HeBx7DnA8+Qr0W37m0oaOPukPDn8RERLBTN0kXsEKL+up1XhqE1C9S7hLvfEOF5u4sL9gzkrUGtwTWWSqiNezSser5fK5dZZhfOyUlB6Yj83lFWJ7IgVoIKY5J59pg3WYuTe6L04St6pBu1gbAsZj5Yue4kX3xg3PPxmEj+5t1MrbtoXi2euhkOItLqA8LebAnSFkjQt8QmI/MGFCdasTuLoeZJyZ19DKNgIEdO+ibw0+UVOdJ8aTrtqBh1Rx9gIApRSVIO70wS70OQDTdk3TnZT3/+8tASm/vM0jXW2zpdJpxeyNSyQaeeaSbSCmqA+Kmz53S4zMW9ItCvm153AUHxJ/39TlW7byBEjIYs9u105RW9uhzv1qluT+iCRgGmTzKla/QPHOgyvcDLjUi3ITRPavxyn1/QHTOi8gueQ3Zxa8h9M4MPHHTdRhSXQpbJEgJZN0HwHF/kMfS6HTVS7w/S3lyqWxsu4PWX+MKtu3BWLb64NOJvZvsqBQSxhDBqkLzkSn2svk2jwgbi6Bvt87o2bsXSooLsGnTNnzw4QrU0JrafAE+ITHTsxI/IWTpudagVOkSc4d1Dqlw4bWnH0Kpm89mwzRAGhSX9VQOEkojJQ4PNjcFMe7Yc7E9pkXWWmxkKXzzOunuVRixUjtUiuU6UX9FQ2hTUoQ+fXuhS/u2aAmF8fHqNVixdh1s3kLzMrIKEh3yxQlXU4dQy9AoRsPYsegZES5Cwp1Cwunj0nIQLW6yMGEBRFCriQoRx2N//zUm0+JYd0QSy/9y0J9qopty4+134/Z7HwcKKs3K9QwtnbWXvFXiLiDZaJnc9OPOOmoy7r7+Eoplkv6X1UCL+LtAyw+1pY3q1eKZUy+4ES8uW8Ly5XBnqQMtHbQ7UOXQiXUIx0gYPz7nOFz3k++jOEecfD15kzJjwfs49+KfoUWDsM4CpDPyLax2agW9VtlrwxBbPISG917Yk3B6UzbORtMAq7Hq0WQal5xyKP545YXkDstBNaTN6xmt1SDIHtFO05nNoteUk7E14aVYpakbYmaQcReQaKaVLnz/yAn4+zUXGSnPEFEH3Zp9QZ5wsuhUKkTNiUPPuwyzVm7hs+w44pUxnn0exM9qC1DtjmHla0+giA6yhryUX00TJ0pEdS2RTVCy3PDhpzf/Azc9PoPNc7EYIsZ7MkwKBbP7J5yWrrpNCJJNBPHw9Rfh1KO0fYY+kKJgyXJBdC0wCJhfOaCp1tcKBh15LlbXNRIBLcHPEdmAdFQabWwprJ/zHDyZKAmuiTuJh/KpW/J8YIEJ+0yaCK4TjYXNC8+QKUh6i+mDUXSNeskBG+ui3u5cZMeKVx8nx7DDWYfwVCnqfmvDHEH+OblZMlQu/PPFV/G9a/8G7ektt0U5hF1rwrVuEYFZzGJFK2Q59/jDccJRhxEpXpAArmzc9L6+FGA1UuKqHcx0iKDW4UhHsOyF+1hJkGK056op1hFP4bWH/2rWGsfMCoI88nuSzAKVr/pUr44kcdQ7YU/8/XfUf9pDTz5YayChE2GsJNFsqRDvSwFJ9OjW8GAJJpdS5dqoTOjj+uwAygzOO2wyTjt2ulmyuxtTtII9CCedRiKIcJlG3HXtJWY/JZcJ/NgkzTSxOmmGXU1UERanmIPcBoef4gPMevhvAJVpa5CUBlxR9O/akTrNDa/kRojzWasZ+yKdxXG6p0OqUGtjjhkzEp5Yi5mVy5NeYpWNR1j3X2BPUh7oZkF79xkcVY+kxhJri8dzddJDFgZ2Gw0AK3jk2u/CS0sqtaK3hkgY80wedr9iQWkysfYauf26q0hxS0F+PhA6/MsyJvbvjfY+IpdvFUGIfPu0k+jB7x6GfT5QEwVZTBg9SpLJJImSGp5BdZEH4/v1oJqQmDHN5P18oO9F3Przn5CztR87E9TjrWCPMrUImw2P1ePsI6YQoX31/gFgp66hdaL7cu2Pf2CaqYp0R1uAHDFxAhuohlr5Pi+ITtZTGRx92MFsZIwFsxYaLO0WfuWPvqeWm8YaPvoCzdCz5x45CZlQCy+E6e4dvRvWaoqdct2mTYEhoJbFfm6QJSZYVs6BaZMnIhVnzKe61WJyWo92FcaaWYlfBAyLsRKW1bmzAm6raOqyKF2PI6aM5RWVCg2CpYs/P3drYwkXH+1QXcWC9+ba3a7FGVqd1Kuqk7nWpyv0UK7F/Kfl9JYJsMJhaxgzTwLDQ6ZEOsoyGKRdu/IAFXUTRVMZeJPK3KldHjUPqqzmrx767IdFDP2kjgzoM2YsRR1BxZpNJNCNjjkrJUHj9A5oPIwbZWk0oSF8rbKUZrXDwsPCRfm0qkvXndtW8C/T9tBxezvA5LSpg7rglX/8mg2lS5IfjzMEFGicir/NJf9oqEU+neGw3QuXhgzRDywdNBW2gnIaa8UCCXQqLUIq2mIGMUP6fAYNSialulSc1RB571YDraYIL4H+So+5ebhYXtIVQJhW1Ti69CPt0QgWP3MnCr1u+D0elBRprM161gKVKg6UmVN5+qvrnN+mayPicrTsOPQHV+K1DzbROsuHpDXftx/HxrOOCb3a4637bzZViL+Eus24DZYPFAyGsL05hI0bt+CTrQy5Vn6Cj9auN2N2dS1BRGJRs7W9IaoZqfWRk+XC5BG1et5odbkAGXXGLsgT7NOBuBhlzcMUpD1O4sZ/FFc7E82sn53ITtD8jtSO121DwOdG+zal6NmtKwb16Y6etOwd23dA56pylBUWwL1zMJOdwI6TczLp3IvxzqodrEb+6X4cYCnV4V2rseCxO1BLAi34cDVeePUtzF64FOu31SAY0wQKLa/eqqGrInOub3WqARqVtfbo5MEGqM+MjFL8s1LWGl0wIATFx8xvooHd/bCdzP0poG9OaeMujeYoHFIcnZF6IP7ass1Bp1rxq1560dC9IgPhYcYQ+c9EDMRJH8nSN3L1lpHw0ftrVeUlGNi7O0447CAcNnoETvzpr7D4o+18niHk/ggnh8TldCIRpUcvcDJwJwJ2M9xELNkqK2SyCKKTiGSBOEj8ImJYadqtLD9IaITP3CfSek6g8sgWhty5YneVlwMzCrkLzLCSoa5ViCXUOcfDPEuCsTBxt+Fw/t+p3nOVSPmzIBJP3MpO1gCbwSWn4+hOZagv6WwaQuuZ/UYOCpqTSXrYGh73emneI1S+Efaeltmwdxj7ZZw8HHo7kJWREOatQy1/lcNoiiEnEhlt16FxLOkfM5LGXtMLHNJXCvwNKYmTRh30elE6xRAnreF4cpMakzuUZg7m06H9BazmW6SRiGbouKYZbSou1vZD+sqUta+TOo2Nl7HioXdo1Q+OJMtgW/W506RbbWPnEX9HNsYIKWwNn5GZPm3IaW+OM1xkmm8ekqRZQ+ZWzOaLU9+xV/SuadK4FDwMy1OZaAMShQwKmN0ORgguFPgDtHwelBYWoqykBEUFhSgvcKKI1wWBQvjYQW469i6KscfFGFlvabv4m+mCBHs9Hmfv87e2K0+m6JDG0ghFImZPu1AkhJZYjCokjvqGZvOGeDAURTjKPFQrKTVA7dHa5tz+djo7aKSkLEheNiGLeJ6zTEeyNrZtd5rtznF7E86IklWXeTDFB2JB9l4KhQEv2ncsQf/u3TCyVy90b0fFWlKAsgK/2RwhvmMHYtvrkGwIIrZlI8K1NUjUN8LNBiWoLzV+n2HjM+QaEVsIivYZbXSgXlGlptN2w5i8wGhSnWeQh3l70HArQyM79WtGIx+kvsPvh8vrg6PQh3hVEUrbtoO7qh38FRVwtqV1rapGIwP3er1+XxPFik/WYdHHH2Plho2o216LJuHo8FHSCugB7I7DXoRrrItmS484i0yeQYLEcQcjqG5bhENGDsC0cWMwqUsH2GpqEV61EskF7yG9YgMadujjuxGKHpsoKy7hkCLWKiJyXJyOlSy0lLXTJZEvIj4klla10+/KFFFv8tpOTnT4KaY8nG6PEQ27ZszsJXD6tEEgOY6cZUMLPSNWRq7SxjGOEDuA3JSIapedBOzBMGw80uEo3TeSORyBnR0kvFJUIcJQH03WsFWCkiHWcKRYD/Wcy+9DeZs2SA/oBvfI4Qj064VgdQmWfFyPF19/GzOXLKMH0UK86DOiFBFXDE1vPwVbXUM42/f4U3DlKSfhnLEHIbhsPmqeehnBJYsQTwVRlbAh7nAhRR3jibuQ8LPPWXCmSyV8A7qgqMdgtO3aHZ6u7eEsDcDlKaYokEhiEIHYXm8qUm+m41ESIoRsM90VilNKux5G40jwbHZO1MbzBFu60Shm6S+nh9bbUaJUS+/yl73EZ16x97DRbqY5i0gWcr1m5RwkPv0KZpIFZ27FxKwjGQ0jtb0BofVbsfXjdUisnI+mTzYD2+mc1zbDJ7H2UDdTDbmiSWwrTMBvK0DbwSNRccJRwOjBeG7u+/jdA/dj9cxn6NeFg9kFx38XLYsXsUeSKCDH2IOsq6AM2UG94Z9+EPqNHY1AL3JeCYlCuqfDYcQ/2Y7mtdsQWbUANR+tRnRjLZxEINTSQOmOw0XucGuLDOoPiZfGN8hP9KmolDU8b/SJdVgbkhraGLBltK+nBdazdC+YYC11IPfImWS5GmxSmgyl9maSLaeJMsbHnvVT6Tt5UIGS+L4yRjDVZShkB5f26gpvv1Eo61AFd/tqYwTloWYa6xF5fyXWvDMXmLUUwTXrYA8HYSezJJMphOj2uMeMwKEP3UvC1ddkF/Ueh+1Umm1GD0HvS7+P0oOHsyAXe2QT4q+8h41vvovm5SuRaG5AQUsj/Tb2JNlcvauNDDRYmcrQ4lJcZc14xzRGImE1OOcMME0E0ZeiNSykQ1bVS2kSgfKQX2uSB1vuxT3jSRB0Mt4IQSfpO12rLB3yID3a+dVArlJ2hjEEFFVtqZtwRChR+nwnBZqKtraoAhXF5QgM6I3KaWPgnzgSbbp0Y/4Y6t6ej49vuQ/BhQvgZXEHrZrNzq1ryM7uPhzD3n4OWZcN9bfegzVvzYVzRx288mn85AhTM2mllpIIrWeGJE5S6OaShep7tsbAmJYZL4qGViTcBTu3oMy3SX9awx6DC5oUN4Qn6BmhoYJbp7UuQjhpwmcX5uJ6RUC8Ev78l3+f18KEbMK4Vp/pk47xpPgknWJt/RarLEGfQw9G9UXfRZyqZNXEEzFm/TLVTVvBwuLM+PYvbsSWl19FQbAFPiryrJeKShxEv0mHaGEEL3c2v8VXxNz8UwuYydoDmMLJ3/vdfpLVy9m08rY6mNr6kIOav6dn9Db3nmkqJ38IQU1yazs2+aVCS8bK+JbsJT2fL9vgzyOpoXVj0LIkIA2lz8l414PKYAzbXngFc66+lj4knyBTGFXApwzIHSjSB8VSlr9mevW/GCw+FE+QseJpFKU1Ks4EdQRPIr1RsAo1RDwN0ShN4mOk7b8UFF2IBjp2Osa6zjHUTr4yRMrdFMeJvQUWO1OBMj3Phbms5tgXtL7/aXn+00F45yVPcxrSkIYGPHRPSsFiQV3kqGzphF1nLZkqYLyb/wi/0vPHntD63qfl+d8AooNA+KvNpt281llN2slxnwb2jAveUNZ8gt7sH/f/wcABCdfSrQ36zr0LZc0ZhNx5807qy6WQdaFuzMNOF4UKdOdhUqy0zwoqc1/583W1vpevZ08QLgqxdN5f/k97/kBwYI5bV485x1yBUKELldoekf81WqHFiInCACJWLiJoR4z3mukIR9JZhOnZa2vcoAYd+ZAZTCTIlMfpKAdTKfrqRLg1zspCjBpSWgorcbE6SgOSpAIaGInojWiHCEifS9vhhhiqRXgkota+mnKJ9Iwc2waGeWGVIeLlytemQUH5mcrEVDntStNXaT8P+fZLOMl3u0tOx7Tlc1GfaSJiTtR4HBiz8hWMW/Uyhj52Bw7ZvAzbigOMLVMY+fIDmLb1HUza9B4m1yzD5PWzMXXHBwiVldBP0pevGS5pk+DBA3BozWqUnXEc3HaNyFh1pegoR+hkHr5hMYbPeARZ+pYJJxtN4pPhcfiWDxDt3B6+BFUHiTtt+1IcunYeDln6FA7aPA/2ww8hsbPwsgfDmSAO27AC7a/5AX06J1IkfCYZwaHvvYmxrzzJuFnbYjJE694Vh29bhTDjX8uHNBQ9IOyf49hTLavXIq0dCxN2hB1pDLrzNsRiUbzbbgwWH3E63igfjI6hBEIB4L2jv4N3KiZi7iXXIbFlB2ZUj8FzHUegsiZsYlRrX7kMel12Fl76xW/R53pycmzXTL+HiBfSjO2o3w7HUIY+P76I8a61a6udHaOvsGTWbCXXRVGgiCqUweyzfoKFg47G8ituxYh7bkOacXbMl0UJiw2lWhBZ/rEZQJA19NLBbd62iTHoGjjdDBcpFfWbNxtOs21rhjvvUnwG2C/hpKHk1yk68bFQLZKOMFb1tO+IFOM6behsL0wjyXClNMYAmNzipRHxuNlzbhtKyf5t0hRJp9Z3AG62PZyMoe3B45G56R44vEWI9exmxFj+EbPQGGVRkPFg5kGnocfPv49gv96WhcuJuoaytAGNpFfD8Al2iCduQ6Iry9r0CdJucqkCdnKeJlwUF5vZNT5nNvdj58iLiDqziBJHP8MrFaVlspphEx5WTfuH/RJOBZgIjz9SbLnWyW3+wc+Q+KgOh2xajME3/wqOhDW/oEE+hTIyIG45PjyiFDMtclEpLvakxK7i6IOw+Pq74CtqwdpnnsbgX1/NViTYHq2GsnymBAlTtnYNFl5zK6a+/CCiIPHVaDZYXOvUt76EnDOK0ff8FkNql2DYFZdi9nV/gtPpZaxZaDbX8jN/3v8S1+ob9Xq9QVxVTuUsHy2/Ot2MaPO38dM+A9cx+/7BfJOZlSVcGmYGSm0uLJh6OGaPORyBoQMxYuuHsI8fxwo1faZRCRGLOVm7U8uxGDRrQZ56PhyPo9+vfo9h111EHbgJ3U88EiVTxtHVccBF/RdIaYhc/7IIeu3I3PUAtr/9HkYteBfRcAspIAIy5rRFjQhnGF/Op6jO7DAYrw6Ziin3/hEV3/8OcW2mavGS07S6s5BtCJlteovimptwIMVeVAebCSgT64rT7XCzfB2ufHiwHzhgDgfZPf9yriZYzG5YrjTcm9Zj9sHHIbrgA4z5x40UwSSJRt4TkY0c6QnNTVCU2MgmLwlfVoGML4UZFf3wfOVAPFs4BI4dO9DtnNOMyMUkUvwnDo7RehYwUF966gWwFbsw4p+3kFB2lEQ1gkuiChdW43c7UOR3wt1Yj23PzkTXbx0OzStpM0IkKQWFRSjSsH8iSWKxI7WlGo2NGm6OHHe5yNf6sLJejf8siu6AhNOnVUQ3zSSlyBXRk6bA3uyAL0zkGU2kws2oWbUKbpdGPqhTWKSIpZEE7TcXSLnofhBxKvNuv7kCy666GW1pmduQA7rTos796x3o/rMfwRahRhUl+Iw9leFzGjMDil12vDLsSHQ+4RjYiwqo37QZs1waos48EeZvJqHSTQlUTB6BTU/MRIocXMCyG5cuR/cLT0JDiHou5cM2dmDxoN5mzkvvO6R5mK82sZ21ktuQGwntBjiYelVKeT+wf8Kx4PK+PZAt9LO31cMOFE8/Boc0LUH3d/6FqWsXwN2mDB8e90P4bGmzaZ4m4UpGDYSnXRviYUMdOY1GDqHyACpOPhHxmfPJMdpMT5MsdsQfncXyyxD47jHsIFpuck+gfRt4BvRm77vJ3E50C9bjlaN/SIS85CTLLzOKg8Zl0rP3YsrGBZhQOx/rH5iJhpseIGES2FaSxfyzfwhbaQndow8w4OVHcOwn89C8hhZ7WE8kaLQ02RNo35Y4Ayc2rsTI+nl0ceYiOWEA27p/0tgydfXZBd1HotcbT+Kj624CFi7djVH1nr03mkK6iOYySRFNptDgdSHr88MTjqAwHkPC66Fh0CitXN00WqjvvDGKlM9lttvWGkg7RS+SiiLg0LQQOZKIGd+OhEjF4kh53Kgg5ZtYTTZMkSJXaomqNqzXVuUS/KZiN3wh4kJd6iNnxFN8jrKmzWO0jD5V5KYOzKKMjrr0Zkk8jWgshWhZKQ1THEW1UY1TkqzUxV7KBkVZq6ayqRA9BD/LSbNccnSBG86cFReYXyMGocf1V2HF5GMxYd3y/XOc0C1hdwRLqSvojGq3Vk3HBVhSp4YIEjT9GfpDMvERV4ocp/XDQJm+WuR3wUNENCio7Wn1jkCbtJbZiydpg7MJVEZJlCR1mdNHdaR4WNvlMn8xiUE96pIuIJFirCLJur3sKD8dXzuNTsSbQMBjR4Gb/FVENRGQy8HnKHL6kJCHUUaDj9zpp+FJREhMdmuhE2kvyyE+WXZoguckO8juK0AZ/S5bwIEWtlUssIts+4b9Ek4Pp2lhykMOeNg7gTB1AxW4kz4DvRAUJbTZu91EBBo9sZEL9GmrFLmkiPkj7F6X/Dve1+hrXKPJCaHFatnIKFVBrdOFIK1j55DmdVkGO6qimUaJvplGi41Lw/r8dHa1l2YL+6Q4RBHj/bRWtZOz/WbtH7lbLhEJEvQQz7QLxc0kFPHykRvVcSJ4IXGOUzpoTky6l1yZZfn15MRC6jhvmIRmPa2lbl+wf0GmWLZ55FeIjR+E2l5t0fWpP6KegrejfQkq3r4bvZ68Hx1OOYYZ7ahhxYOfux9N7SrQ7KPypjEY8NQdcBw60bgpmcNGofrNu9HnhYdhb9eO3OBCx8u/g9GP/A3dH/gjNlUFaMFdqD7vJFQ9fw/aP/RnbOvRFh2bSKTqjuj09C1wxCjibGiHmXeisW0bbCZndZlxF/o+/jcUX3gOthAT7SmXDMVQ8ttLMZQ+4KBF/0LIH6Cops29+kAB+r36GLbqtQQ5PmSEmiIXBj/7CNq/ej96vHYParqVkWn2z3P75zgW6o4WoPlDOph//S0WnH4pCtir/g3bUFFUiRVTpqH2kRns4Tgq6imqTU0YfesN5AJgW2c/NgTpP1WXGx3VtKUW219+Bx8efhgS2xoYacSwsq4JS2lVF5/1PRw061Ek6X4E12/Dqkcfx3vHn4KjnnkKW7xpbA9upDh1QMirOMuPkrZdEavbgjaRNEpGjsZ7R50NR2UxUv070i1KMH5egJpf3Y13jzgVHwxjPJwIUSXQO8h6kBzbE0seuQ9tTzyRFjXOdEoS/cdVU47B7HN+CGeIeTduN4Zxf7B/jpM2oh4r/94pWHzN3fDRz3Fno+QMPljdAe2feNDMNcrjrq/yYNvb8xHo3p4uugfDr7sMH//0VnQe2pcxaAr+uAtdjj0ZHe67i2IUNisHAnRxAnYPOl56ERZ99xfwsCGyxJ1P/xaOWLYaL/7gIpTKbaA6sNEFKTRb6OqTqRR9iro+4SdHO9axHToffDCKl6xFS58qhBavRSDYDG0LHyssxnaHF43UbXwcB13+Y9Te8gyG/OEyBKk6tF15MSOXoL0cRy1+AW+deBlK0h56EV+KcJbe+uQNmvs7r4czkqJjGqDdpB7bvhUfnvEdcmAWVdR92e7tEKXfNOuiqxC4+jwUVlfCV9+I8vHD0OJwmXh1+atPY/WFl8FliM1IggahyZFAr3NOR9PcZUxLwZNwY9P9D+GJQ4Zj3I2/QH1lAUOoLBKyfnSJ5NfqcFJMra8YM4w7ZBQ+eOQF+Dw+lLZQADtWEis6s3R3YjRAx77/GkqCKUQCdIMiCUx49HeIbdyETEU1W0hqMhrqdeV3MefSa1HoJyGlZ4zT/+mwf1Fl9VFa0bbrtuGjux6G94+XQ98elPJ0ZLwotPnxSYWXlqkQpf36oHbDZrjeWIiRl52PxZffREMQRKCkCs3kEg0FBdiTpTEfopVtSQi32TivlFb1nRPOw6jX76cb4kYLRVOsUpL00fJR+YcTdFeiKOvVE+uolRr4nL1NFWIs06wqohpoeHwGuh1+EEIDeiBcV4sCLbWYNgkRRhnbMzFyGuNlEqLHry7CO6f8EDUX3YDZp12MIbdfa8b11vndaHfeiYg99DZ8QZY3bAB750s4wBotiH+yHsXVnVF7932oXN2IkkF9Eelcjh2vv4Ief7kOEy+7ADvSQXQsbcPQh66K34cVJ52LzOqVCHjd2Pz883QD/HC1K0dFQSE63HwZep10mLF67YIxeCtK4V+3Aeuu/T06n3MK2pKzOgzthSFX/QTLzvwOArSaFekCvHHymZj6yN0Y/tsf46M770RZm/aGw9b96xF4Sn1YcPK3SbwJ8LepxMsHH4vyyiKMeOQvOPKh27D9D3egOcCOC1LNkMPT7ABfXQuSqzaTy10Yd8pJ2DbjNfS9+Qp0uvly6tNio9/3Bwd0gItiWbQUam4xhZaAB5VNcgM0ikF+pB4Iy4yTa0IMhTS6W0QHsoX+nN3pgS2ZpVvCfCxQ9xTVSMzooUCMFaNvpleLtJQmSV2l2DpLDtJSBUUHeQWtPTD1vYgUjUeAXCrXZysjAx/zZhha2VP0+cjRCfp0hSR00J+lTnWYz1rJkdUSiyh1mUZ7Fdi7iUSKdUbpthRHqS4Y3VSTs1t4rTr1fUiN9OTpYIT28zjAgqDPjhBZ3pf0w9GQQlNAiDG8ctOKUifJ86fPzlBIBBDIh3PCp2H2ZAbNHkYSBTon2fgk3QJ97oqOMp/VEtYAo5EUjYf55j/9Km1i4SbXOaj4FYVIBzV5k2w04w91lC+N2qI0ythQ1atR43gsCQ8NTcSdlV0SCgiyZ1z087Qvcoi4mpFhdqTG4mJ0nG2sW06ywUEjzCSalkBEqU9dih0tcn0qHJBwKQbGo16+ByvH9MDExg8QD5HdWbjhFDMkwxCFCGeFEf0+hVH19OIjR4zA8BfuMA3zxbXCiIiTc9w8TI+SSOYRcl+aZlqfbJa/F3OkzVeZUsTd2ipDG9YzuqDD6yE3a6VSiJxUX6CN+Nip9NkmNizECt4oiMYZ21rRi7bu1momMa2L+k1LHzRokNYgK+/pY2py18X9akvE7WBnONH9N5fC/6NTaaxby93eYAhn1kPwp944zn9v0EyQMDU9cQQWnfMzdHhvNV7uNgq2seOQ9nkR0mjw2BGM++h0EtMEHyrq1R3uIYNRRP/K9UkD3vnVnRSrNEKjhyJUXIkUwygNeKb69oa/Qw9juGKjRiM5bCjCY4cg4SkgMV1oQ2sXHzwELRMGot7lQ00ADMfS0A508cMnoeuZZ6CgQy+qDAe8xUV44vgL0MVdjEh1e+w4ZCASw0cjMWowkgeNZgTCOkYMgX3QcMSJR7ComG6Nm6LsRD0d68rvnIXoMYejTUuM9cSw4d+vYuvc98nnuxNOhtJMBIk2JOpOwumWbuZBmwokE3GM+sefEKcSt7kpUi1hTJ7xMMLBFrSP2DH48u9j1MLnEYrbUUYdszYZRqJ/T0U/CBfSl/vJD0kMKuWOHdHt6gtNPeoO/7FTsU1rcOmsTvjTjcjI5SgMIKmFmrYkFtJ1GXPHjYitr8PkJS+hTUF7FDc4MHHFC2Yt3dpHn0PxEWPJmXEU1gRx0tMPYH14O7pPnYII8Z78wJ1oYdPLu/WkCAOdzzoRmUn9qXeBqrJiNPrDCB45FCMf/TXWsSxfKoIWxq3a3KXykPEo6dcX+Vm5fYMIJ5YUBZlRY1BS3uIEDatISWvMSocWCHpFZ2YXm9dS1yEaxYf/fguD/vIr1NFxDdCh9IWlD9UrFLU4u5vn2sdmoMu5RyEdJMfQtRhyxtFIb9xgRC1G3dXy+hJEXpqDyu3NaGY8WdrCiKU+jOr1O7Dx8dcR7O4zH/nxeiuQobh6Qy1ouO0BKn6NjKiB1HlEZ/W/n0CHV5cZp921eAXCDzyNqD6ASNEMvfIe0q8tQmr1OrgYm5a36w5fYwrphlqkXn2LDjmVI/WtPmyUyOiVqr1B8695o2XX1yjFZ0VFRWhpaTFKVIQTWOPzzCTaknA6VKKUbCFlVIuem352C5yju6Fg6lRmdpsPY6gtZitHiruLD7RhhzQtWYXUgL6IVnmx5m9Popq6pd6nb+jEMeXlezH6X3/iMwy9s34q8wji7Lh291yPdFMDvHNWwOeK4fXB0zHy2ssw/t1nUd+pA/WZBzvoZrAidgKD/4RspYa26CCnU0yLmQgjlXZg/N9/j/FLHoOzWYbCi9q7HsfGD1Zhev1S+I4/3ho8oMJNUSpSlBhiLxLsAkMTSqW8Ce375Aj4WRV7Pqbv4WjA0nrAnMRgrJhcbBS4TLmMgVG27BkTvBdFsGjo6Rh91y3YUlHIPDD7CIvjxLH66mWWrsC8q36Pfr/5CXpf9xP6YQ8zvk2hfciOlMeBt4/4Hj449UeIiztscXI2rbTDh42vLURZ73YU6TJGGTQo6RqsHnosnrrwRhz53ivYzmc9wolcICdGKzHrtP6X7keKchlnZOLS0jX6avMu+yVmjT8RzewxX5oxqrcFuPxmzCgbgb4XnYuO559i2qPFk564pbryYNb9+alKGFEYp7sgQIksDiBsc2PLO7NRcehUMwSkfDr0Vkn0k63IHjoWTVSmLV2qmEgDrxc6XBTchJM95AWLwOMDD8JZMx6CjYjK93ORU/URWjctqtn3bcFytKEBKB0yFpWpKJwMuIMUbzvdgVo/RTjtQ7JNR7aZZVN5x+0JOB98GtnKEuD00SgI+WGv6MiYkoZn4UJjwW3JOOuSWPC3PtHiTqIk7kPGGYEzoX2D2RGMNPSeV52H/lvMjsZAGXWjGxXjD8cmW4Q0t2P97AVoaQii1pMgx1NGGC2JbJIccawu7GNGILTofbadurmkQIyVgZ/WsO7pWaj41tE0QeImmxk41McV3zvxLIz4zhmYtPhFdD5yKmpnv4VAeRGisTicqRiKeraHm2LRrTmKt084G2lPHE0UwU69usDTUocoY0pNC7alQ/zaBVfiw1/czAaRC9lBGsmNrfwEx/z9Jox++jZ0+eFpdA1s6DqwN+wbN7KRGaw7+gIEpo2B+7Dx6PZTGqM1T+HoNx7EQ1OORNeEB/VlPlrBd2DrqM8COulnZlCzbDHaDO5OgmnSh34auXvaTy7AqOdvx0F/uBYpOuXbw/WYtGwmpr7/AuKMXFKPzjCOdml1Kdq1rzKcRa3PLiGjRIHhJx2HzU8+A1v3jvQMxVzpVHbtg49h1SXX48iGVXi6y1B0jNK5daXIfS6zv7gj40eW7JuRu8+HqMYoghmFiaiiS7+1KItyclmGbB6lWGssv4SVaaa8Rsv72WNFFB9N4CgGTJLT1KP6DmyIekCjx+V0YfT1S+1XAvN6kc2UUVug2TNyAcuqpD+3jXldFD0vK1ckoGk/SYl4JMZnfaAjzA4pZFqDO4Ny1hEme9DfZodpoMCDmDtIIjkZ71o77/sQJ6M4yGEyVvpwEVUMxTyQSlDXurDF7cbJnyzCk217YtB116DDhWdQsmKZrIMs/lxZTwy4/RbY6mpQ89s72Ai9+eJGgOIY5f0Ya9boqV4AUWykf24SocFrN+NiDQX04nldzEptFMMw9ZWT3r8voVcuU4jRh9NrwmW8H3YKYSsUUzikd1gl1mZuggT1ULT02mbcXsjGUh8xj0ZT5CxrYllTfxF3jBzloahq7iLG8t3wJthw9qo7o02smJ8S4ycBhb+NBkKf3QvEvYx8mqn7AiigqIcV9pGYwk0f7q2Mh4wKiRDHynCKzjal5xdXIuF14JPLf4FDN61Hxhcm4WhjiQ8WXHINYi/8GxPXrMYrld1p+v3wU49o/P6/EWRcbLYoMvRXD6r/EK91HALf9KkY/48/UnwZfWhTWBKdshfEq21Hos/dv4SDcemmSy4ldxVQ3Khg/wshQY4rigVRdNsf4WW8vvzsSzG1Zj4ynlKjFsyLO1I9Sa8bHX56CVZ993q0O2066gIl1AOi6H8nlNHRrq3sgG6nH43V370OHS67kDQqyjnAVMMZyqqCXwf1k5TtW50HouSYaRh89dV4d/AoBJx+FvPfRUC1NpJqxoT3P8C71/8U9mfmYei2D+hg0yDJn1RQwDjZDAdpKNpDFhz70vNofPhJJLbUopIPOdIxM4mi1TzO/6NiKwsfc2jhj77R4zDWt+yqnyPZtAWOh1/FsLcfR4mMPY2GlpYoethL8/v7dECHC36It487AYN+cB62d+mGYsagDluM+k4kVjX/t0AcFiBPpJ10zOmTBnv2wdBLzsPbU09E+cUXwdOtJ5stV2wX2GgbdpNDLbTShxVfH3cww6nOmPrynZjRaRTKs3QZki64nKxo90f+bwC5TI56Im7H1B0L8MbkM5EM12Hagrf1RT7FMzIJVl7CXhznTGs/BeDgt15G9MMFWP6Lv+PQD15GuEVOFP1oVvB/EbIOqqSIC4esfAXvX/snJD9chKmkgeYnPGzznsK5F8eJb+mjUiwzCO0IYXGvPuj50P1wdSnEmsnnw89eCXrsNNUZ4/GL9rlxgf9V4GXI0Ezv20vPIcP4NJ1Io9tL9wM7mvD+t7+LESsXoLy80ugzCanI1lpJ7cVxGlJy86wgv7CiAIOe/jeWf+vbcAX85vv2qXjU+HaaA9V6EPPu1/9CCJJoWjui9XxphnOd//hTFFZVYNW3zsaw++9GWXmFGZ8UX8ll21Oz7004HmZ0hFY2yTjSOXUoht19N94deRzaTByGgmvOh5d6IOhlLEeZTsmv+V8I/jiFkLgnUg4ELjsblUcdhwUDxqPrTb9FyZFTrIFcjZJ8Svv2IpzG00RecR7jXBQwwC85bRraX3MxZgyajl4XXQTbBaeYWayQX5L/v1BOCYqXbSk33BeehsEX/hAz+o1Fm0u/j07nnQtHXBM+rYYy99HEvQiXTxGdRWyzlIpUHHjZRWh//ul4p+1gDL7uKmTOPB7+WIIBtZO6zkYia3YqCy2e/k8D6WCNgggzDTVoHli6DReegqE/uxwv9uiLsjO/hX7XXwM722B3aV8SawTHwD6atLdx2BNIEL3o0ExWLKK9/fAnf8S6J+/H0RsXYvZVNyH74NMopiUOU+dpmZaGsfW96v8kUAM9mRQ9Br1OICeXaubsEzGcDv6s9kNQdNyJGHHnrxBkziKtLNUDUmz7gQMSTsMtduqBtIY8jYUJYsUlN6P+oacwZeu7WPvbv6Hu9gcQpW9coMXM9PO8JOR/Emjy00G3IubywB1xoPTCk9Hr6svxcrcBKDj+cIy5/Vbet5MYVD0pm77ruw9R3B0OSDjdNJwq1ibhktDLHG6suvbXWHnPozhmxWuoefo1rLv89/CR0zQKpaUO/1mQhY+S0EJj1v53l6Hz6cdgVvfJqDznCAz9/W+t0V4aAzVWY2zSNprL3x98BlHV6Anlnj+UMa2gVbvds/ANf34Ia6+8AeNWvInYtu1YeuwZ5r0DuShxhwde6pJGfwYFDI6/SchoXoKhkz3jNd+VLg9nsCOTwPB//x2BHl3wer8TUHnjeRh2yY/M0LheEjEfzeCz8tkOIKUGDswbJBCZmD/0lyaabOykLguTmJ1+eAp6P3QL3hg0HploEGMXv4Fg2I4mt15PSiDhyqBDs+HXbxS0GiDqDCDpTKMsmTFLvcYvegHpgAOzekxHv4d+hhEX/YgEY14bg/sc0cyzufOB4HMLlWIFgY88nXJ60O7E4zHx9eeg3XLWP/cCDt2+BImkx0whar+QmoLPispXB1qCXxBnx5HzNhDPKZsXo/7NOXhvyndx8LzH0PbYU9ipVl7NBOwevn82OLCo7gHKbXxC6X8eGdacytBoNG7HrD5j0fY738Lw3/8MM0adhM5rtiHiTzKk+Wa5ThsFmUU7FZ1x8OLn8P6P/4gNDz+Iaatehb28GrY04wXeF1biOgOfE8XPTTixXFZI8adh1zQJw561J7U/UQyz+o2Cs1MvHPL6E5hz4SVwPfkSa2FOHkY98kEzwfsVghYLxZ12M/mccqTNaqTiw4/AgPtuwuuTTkZq21pMe38+w0SKJfHI2KPUfwGec8/vbMxnh8+ZnZDrKQmg6TEqPYfNC7OBPs391I+XIh5w45VOQzHuT79AxW9/iRqHTe4dRTdD0fjquS/pcJsPcbsQgiNqQ4frfoF+//g5/t2zH5IFTnLaUgbgHjg1UUCzb0fAtFyNNwT4/FT4Ahz3KZAvJkOFYaNSXvar67Hlpn9jGpVyrLkZCyafjCISVK/J7bmE6suC8b9Ycl0qgbHvPg6ny4/Zg6ej94Wno9Pvr6VUaF+6XOavCL4ArfcNCoZ12Ek02aihl91o3tl/feBUBDduxiHbZiNCoyHd81WB6lOHaZXnDlrHaWuXIvLeGrw9YBL6PXYzKn9zvRky0uecv2r4yjguD0LRRz2oN5mzdEkcW3fguaFT0f2cCzD45ouweNhkpLfX8x5Flm5AfrHe/kDSvXsedZL0rFZsOpBt2w1jFv4Lc678GZrufhmT570Ib+duVB0pRowMs5wOFOae/KrgKyfcnqA1K/ZkHC8OOxiuNpU4lK7LnIt+Cu8jM9BYlDbv8uulXsGnDYjqI7QeFiQdmbbrUxXauZXnKLntnBMx7o834OUJx6GlvganLJ5FSx+AXV+f+xrh6y1dQJpkHU4c/uFcFJRU4bn2gzDu5mtRcufP4KJHr08day2KtrIQMnlL1xq0wDpJoomuWliTRRzZUAbVd/0Go399KV5goO6tLMIpKxcwziw0LwJ/3fC1E84M6dANsDP8GvTU7Rh46QV4rrInyvqNw/C3X8JWipqGo/QymsRxX0ynlVPyFwtieq2SRiBagmHvvYDCrp3wavlY9Lr0+5j49EPIJunBMd4LmOmVrxe+EY5zmpEJNijiRumlF2LiKzOwZPgUrFv0Co5a9z6SXqd5z0FE2xev6Jth2kRPi242tffj8O2zsOaVmZgz4QyMmfkQul32A1pzvQVEr4POYtKmRf9fL3ztOm4vYG0SO/u2rXhu8BFoO2UMxjz6D7x75rdhe/09dqU+1KOPQ9KZ5W9POo2Q24E2TRnUnTAOh9x7Jxae/G2sm/8Bjps3C+m2pdR/5NZvOLL75gknoGcfI1G8VPAzxh0LW7QZ0+e8i40P343NP/81PPZiiqeWiWlnHCc84TAqbv0NenzrJMwYOBY2fwmOnPMcOcwOHwN6uTjaoOCbhK9fVPcBWuvmlTvCEOmIeU+jesxEPNepLcoOOQiD3noDTSSol85s1hFHLBJDv9kvouPwnphVNgClh07BkQtnIub2wqNwhR2gFZ7fOIjjvmnQp9+T2Vg2xYN/slH+2fSv57IvFnfNfnz3Xdl0Ip59fvgh2VkDxmXTsXB2w31/y74Y6J7d8ti/s8lMMptJpvXh8mzKfME8w/+6+mbhf4Rwe0GGFOD/hk0bszMq+2VfO/FbvLSIMeekM7NPVg3NNq7baLIZqivz/zD8z+i4PcEEuA5E6NNpFehb446BY1MNgi66H507Y8pr/0aYBsJjc1HvUfEZh/mb1Wl7wn8E4cybZIyr9PKayEHHA0t/8ycUhbPo8esreN8iklaOahjfItv/J5wZHJWt0OJGjdtpeExI6VPL+qhKliGXGTNjHq0M/x+xaHvAAQmnmybA3mcH06M353z/f1pRe6bvKky/NNStd2OsXHq9TFxlzXQIO5sJYi3KmWtlk+NmMuSOfJHmzASTlk+0LgX5lNaP/MdCjlkMqOE8zIuEGhhuBXu2zYCyG0ZU3/AOH7HazL87M/KH8uV6UWDy7lb+rlLz9Qh2pbYGKyxW3+0PDiytVimtII/gLkT3BqtSsY71qPIqbd+o5kHzJhGGnNFYDJFIGC2hkPmaVYTXLdE4moIRhOkPx/g7EomYF3xi0ZjZmi5IyY7HU4hG4kjyOhaNIpVKIZFMIsUAJJ5Km7PSdKTZISntTcU0fUxJ3yzTVLo6hWbbdFge/zyBlGKlW0QRT5v9q/SDz2hLM72Iadbq8DBvb9LVNPuhMr/0kJM+vbY7cChdA+h6c8vthkefqFCwRFnSTpRerw8eH91V3vP6PPDzvtflRqGH+Xj4/X54dQ54EfB4UVToRwHTCv1eFAT4u6CAvwNmA0mNzx8Y1EfqAbW41bip2ENJhgj6o2tzQdCN/CEwLL3z6tNgn0ynJB2GeESEmZhTxLUmp/OcnH9QC6vD0RSaGhpQU1eH2qYgNm2rQV1NLWrqG7A1FEVdfTMaGhsNI4XCUYTJHHofRyG6PopgOk4lshMsLcazOkvpGs9UnSaPdc5vCWgdfM6+x1RfLjl/bvVz36CpEZNjP7BHmXuf2XHCa+e1/ghyCTlS60rQ+q71V+NEPJtnTeLOR60zaWXq0P/80wSVa8rmYU+Rf0gLaTmVZc68RWdP9BRb6F1Ql8uBAJm6kAxaUlyIitJSVFSUobqsAO3LilBRWYm2FaUoLSpCeWkxr9ug0KsPmljFCYSSljKpDn06zsJD7Mt6KECtweIlZSH/7Ivp8hANB7F5ey3W8Vi7fiPWbNiGj9Zvwcebt2PzjjrEEtQYWtak6V19/sfJgwxj1xSJTZtkEsg82rHAQlXMbNjGohGvpUu0NYN+iz7KZjG1kLQQ1TeUNcuth/T1MaVbJmZXw0w5fNb0+T7PezDlHiBMmO1TQTWpRpNJF/s462sge6W3AktQ9oY8noL9zqEq3x6Fqt07k9ixmoe18ulav8Wo+mktaVRfyJ1Ra8y1skiIzZmpRuNLZzOP3tMQA6uzsmRaWgaxlLRzATVqdVkpundojx4d26Jnlw7o2bkDurStRMeqCmrgAPPuDSrKlk2Fs9q65+nXZ+PVeYsxe8EibNq6HZE4zYhGIlxeMhVzO8RI6myhl3v6/zJYPZQ7i1DmtB9gNymD8pnz7rl1pQjo/xawVbk2G0aW1pCPko2ZdDcJ0btDBxw0tC8OnzgKhx0yFk59yjVOB6M2lsahZ3wfqzbXwk4m06Jso6bIdDbzfbA0C7UIZkiZZ7z/Q2A+d5P7vS8wOx5prEFkUMa9zvxBbZDnKyUp/jExEC+UnqIV0K68/1chzyMO6MPKvJZpEAGiQQzv3REvP/R3FBtaZOPZmlAKh555AT7cVGs0m/HhDNlEJJ6+BjAIqqPVCa06Qr8s1L9ZyNLd1g4BsqH6drmc/lQsQpqlUEyfpqqkkL5OIaqqqlBUVEDn32V801AwjFr6sVu2b8OWxhDCsQTJ5mQw4KPboH1gaa7kC1OQLQH+5lu3U2GQzoa++WtZL/5ufV+Qv/4ioBJcGW3XZIN2iDbuQjyEsX264OUH/o4i2n/yV4pMl8SUMy8i09VZTGeCBxaQpW2nL3TgtVr7YRU1lETPMGJk2Ggaueuw7ivCM2cSwaZveDLZ8ju+OdAeIOlohDKawkGjhuCsE4/ExDFD0YkMZ3l72rhAKBM7/sjQjDiJaw5ZtkFi7TBB1aZttZjx5hzc/9QLWLzyE8BbwA4mAyrvNwasTKgKN5k8mT4du9Geh/DW4bSCN8N4X5L22jbNLBAk/2iHMHs8iFF9u+D5h25HkRYcZenR7aCmm3LWhVi+kUzn9phKtZeHCMxfLIYPElERXynMYPDVYga7LU6cGYnSLzQ7y9k9SCdo02MtDNntGNq3ByYPG4hRwwejR+eOKCsuRmGBH27TSWx5JoFQLIP6lqD5dvWcRcvw5oIl7KyPUdccooX3wOUsIL2kddnxOXNvgSTVws9EjvsBBxuv3X3y/7Rfk8EgxatYHEcO7YzfXXMJ+vTqjTQdZhHfoCgczWF6SAmfCtpJyKLaLvz0Wdw35i7E1Tfcgg/XR2BjNJh0kD4MOhyxJJnc0ghJ856rmqG69gfqEaMtmJf12PUlAQVtogVxTIdJ0jjKi/wYO6gfJpDuo4cOQIeqMpSWlqCEEWh+CCdJZgxGY2ZUYT2DwznzF+KtBcvw3qpNCKfiyHip/Z2aYaQykK1MshYqiJ1vIwlfldTqLBCdFcGa/iHoW7Wj+3bGSw/8FcVOg/v+mI4P5qNGSUCOpK1BUZHN6WPHtQCRZhw8rA8u/s4ZOHTCKBSQkHoVVCNYFkLaOyoNl5aZtC4mQf2gBZ0sLUu/R68gSDvqkQXLPsDt/3wcT782BxkSIKMP8Roi867wpCnUk/p+4/5A+z7qMw9mOIZXNmpdR6QJ5x43DTdddTGKAj4GZ2Ro1m1azo4xTd4N9krYDXZnOtJMi69IR23LqG/xbqltxg+u+hVmkgltxeW8Z80WmC7UUIdAnbtfUG6rQ4WNJ5Ug3hE4U1EcMWUifvztUzB6yEBrpE0ajYy5S1koOJR2tjSaobf6VqTkXb0TmReXSDKNN96dhzv++Rjeem8ZMv4iZGkFDQ0VyeoBQp4iecYTmD3PcjgKPjfT6U0bIayVHtZ7ndJuPLFifTIjGwqi1JXGDVdeirNPOBIB7QVgJFCdYCZijMnaHVRAnrh7ENm0vtWZoMFavUD54uwluOSXN2P99gbYAwW8T4yk+aiZtHXWpwLLsbF3hZbeXk1FIhjetxuevPN35gvZTCB91Bn7YlwhkUcoR+l9gO7kFkHyl8V0uwPLMHTxYM6KT3DKBVdgC90aePQJZ7YjlTSCnbbU676BRWquUOzjpDlMtjShU1Ux/njdZTia0aFE0WIl1iWtl0dbJ1XPs3rUKkGgm/kjBxoCM8NLxENv7pEmYWa/5+mZ+Pkf/owQLYPD4TcCKdZKs2+MSdaxE/bPdPtpYR6URa9b6FCX2ShVKbiTMXhjQfzpmh9hx6JX8INTptO4xs2uyJIkPWeIyV/6qI1YT4fKsMrMgzXCv/OfUYk88mcedjKWKxnCkaP7Yt2rD+P5v92I9u44G9PCRlOH2clwrdu8J7CYrPZLE8HD9bj8rKPwzqN/QVuaoATNSFJaVc8bX0aH6tVfdY+lt/Ld9GmgxyVi1rNq+a42Wwc1uDKyU8f164alLz6E6WN6U6XsoOtAI2yEZl9Mvwv0JRF9m9+eCKPaGcHzd96A9bMew7HjBlNzR1i0PMoc9oZ+xIdnaR7ZG61qN+NvO8HCWn2bxxPCIxvgQbNqXJaE6dcfnjgNjfNn4K9XXGg2dqAmMM/nGU5X5thfP+TgwExnfCi9dMYuy2ipaQbJZD2G9azE6lcew0WnHGOxF2tz0PzZNKyQYxh1maJAHVb35Ttld8gp+p1HDv1WB4nt8tEsSwtncdSEEfj4rWdxypSxyISDvE39wmzK2RoUrecPhlB0d2pw4elH4iYSzkc05Vc6ibOTTr5eNcgLizASCBfhLmYSG30eyLd318GyiKcCZGmHsgIfnrrtNzhh9AC4wg16bRgpai/VYtVk6QozlcYERcGyMKnwDpwxfSLWvvUcjhoziqSmPXHynja1Jn2kxyzsBfqlciyWkte9d4ertl14WoyqQ89KCBxwktGFmTa7ufC0o7D+lX9gTLdiY9ZtZkJAgRgVEaXKlSIOxkX4dHrtjcMeIBOZtrlM2C9mytJvO2TEYLzwwD9QXV6a43gLx12NzYNS9k79/KAypI3y5aVJwAzuu+l6/PicE5FtrlWmvWpSB1sHuzwWxoSRw/Gzn1yUu2vhbZkbwacT6asF1mMq1JdiXPjl1VeSjmVIJa2NbnfhQRYgcypKNsxH5sqwnZeeexzu+e3PzHKb1nkNfayLPUD3Wh+fF1o9Z05pVDMgeeHBf2Ay+SDT0mAYX3TWW/76yMyBtN0BmI6ah2pW29dKC2eTQQzu1QEP33wjSt1uEoLq/ABR41cChpr5hvOCjcxmtFNKAn+49AKcOmks9ME+bc+gV+XESAI9Zh1pszXXWccfhUq/l1pDLoDJkgOR4QCU+grA0kIKvfIskkHvLh1x2klH04pFeSl6CjeZQeaioDsddrjs7NRoC447bBJuuvRHRuPY5MwbX1l5LcHRbOTXDxTgdBbFbifu//1VGNa7I7KJiFFK2gZbr4urXfuDAzAdCUQn3fgqDMU9zjgu+c7paFtSxPbGjOYxGvDrBvlaYhSCIsEsNa/NLqa3mamWn1z4XRQVFZqxQH3y19hagXpC6NHPbF9ajHGD+kp2jGSKMOqubx4sxhOO2QxNElOG9e9nvqllBqUlOHlVYYI3ikw8hjZlBbj0h+cYc2vu6h6d/BTpL6YzTGx80q8fbC5yRDqODuSDS887A14jPyQ06WxPa5BICbk27AMOwDFsDiUto05iw7u3q8LBI4Zat+gPWd4OwThUqsjUbs7y/fKHNu8Usyh417CCdd7pQeTSdh2WB2UR0xzEn7En/4lZtK6B/yRZxtwCfbt3xIQR/ZCJ07/jfTncOvSgxrP08nKJ34MCfS2IYN3TICU1hdEYwp+YkAnMofa2PkzaPtL3OvbMs/u1xeSsx6SzZbnhkUqaqwKvgxGscNLwEvOZQXm2mBGvTO+EwQMwoGM75mZZKoP3tRDCQbzzDGcG8g3N8vTbdSiXaKvfFkPkaGsOPs5/lhjqKg9Wvt3zsgzSlTqY6VkcMnIItXV7wx/C3aEApHUR+4ADDJmwEjKXlsKkoyFMHtkfT97+K5T4VLA+/kC9QWlTvtZgNaM1iFB5EJsJ9Izy8ayhBIEpJkcUc1tnHmIIw9QCkyn3KH+bsSU7vv/bv+Deh56Cw19ENe+xGFIdqwFlEqRvuwrcdesN5ksGkTC1NLVikkc0wSPJI5ZAIqn9CK31dtr8S+vtksmk8assf5Ko5tLT+qB4axAqzKOvITjN8AuFipKv6M6k8XC57PDTj9NGFV4XnXO3F3a3D8vXbcF1v7sVLXSKNHNhxhSNb+QyZWYaanDJt0/BLT+9MNf6HN120tmij8bcbFrhY4D3TDbRO/fbgO6LxkrIHSbwy4Pu5cvYG5RTQu+QIFHbNsWSOOHiq/HGgg+BAvr4SbU5z7pWNP45x+nYYGoF0TsbYgAxvC+euuO3KPUTKfpT1riWGi/JyyGqNpoHdOR+m/BR+SzJ/jRQN8bpL6jztegyHE2ioakFTc3NaAkF0dISRDAa4RFHSziKZrM2L0LGSeO9D9Zgy7btVP3WAKZiMQsv00hzaDjHaBEipsFfoyMkNPytTlOLLZSta4FxIU0f8Z7aYhKts1nxrPu8NCZR4aXy5Z/VJfEwecy1ElSrxSTCxQiHMZUypfJG+Ze+srSc9sSzET+N4RU50igtoLB7bPB5vPCQef0eH0oKClFWXIKysjJUUKBKi30oo+YsLS5CeUkJigsLUFTgNUGLi4zvJo6fzlJ5ELa5YzeBF33YHrVTASRxbibTHX/Rz/DGotWweQvZArbO4M88X5zpxDMkADt77MCeePrvv0EVGyIEZDJVtBpBg2GOWCKJxpYwtu6owY6aGmyvbcT6HfXYvHkrdjCtwTAQGYfaJhKPI0FNoy8JaTrKdJrmX6kpZALtDNXVUUbtO9UhebbIMy/PQoBEMdiKRvwnbaTJ7DypDIiRrB/KtDuYNuYZct+gO+KrLwPWXHbODrQuiwmSS8stIO0p0GqPxjetmRZZmwQcvJc0msyiu2ijlcy60rVhCVoNbYBqFlWSMdJ6mU7ugYB5zXdDJYhkGH2+2ed2GQYuKihAaUkxGbgA7avK0b5dO3RoV43KilK0b9MGbasqzapkt9Ohyc6dPdAQiZLprsbbi1bB5SuiT0dLQDOfNnha7P35ZyRMT9K8JhK03e1w3WUXoG7LVixbsgSrP9mEddtq0RCKmSXmhmlYmTV2Q7RkmtX5mh9lOYY8IlSeAchUhhDGr8qBNECuQ6QxVKTpJj5veILqUONdIrDxLUwnWr6ieczgq/ws13SdlZbXcIZxTKKe2nVInVndtwta/7Zg75TWcKCFEeZVLIIZq8vhrRIVdWpuO8N2WV4ZAyIyjPlavBbHmlzqLJlcq4xcI8wdMbI5M0m3tYRegmpUtNrOfrDoxcPJeg2Ncg/ozGeUpFKU1wwxmaEw3mCdxv3RkeJv+scORxTFHjfalJaiqktXfPjJZtSHGH3b6Q6ojUTG2hnpC2k6S940yat5SYO8JEuaSNgSaTNHSYSEotXwXMeZDrBStQNRPskk63f+4LW+nJBL3g0szULG0ucndmYwLEKw/po69c+axOQ1zwaIm4gqYCZNk+U72RS7szxe87fWyqm9u0H+eZ1Mx7Z6aB+w911TUysQW7fKtecDbKTFuLnnDAFaHSZ/KwEVKH+rR/ZcPmUVp2f5gxf2lI/9JWbQtYWNJYi61n/2lU3DHrzO18/nlC8PtAnmbNyFfYLyi5ZfUNMZbmfZ1sQwU1SRmIS/TaUmCLAaIO1m8hlE9awQB/QRF/MVfTZCLKH7xo8yyLMuOdC60h91jFqoIq0/ZAiSOj8IJeIY6cuddW3w1OBD7lo4mXT9tvAHIvpD0HM6G7nmb/pYag/xyxNf6eaFGyPtJqtJF1NYX4XNXQt4SrMMvWwjJz6f3DqP/urSaJ+d9Vv3DOQzSDOZtuhCwN+im87Ch/mcGppgmlkupqy8Z2iZYwCj0flT/aAfVl/wrEv+sTv0iXRNipkEPcLb1m9LA2pXGBlQ/tajum8ezikO1md+WY8a2Jv5VLqQ+4JMt3MuNAf5CuQ3CaxrS/PppxA0yp335WhnGOmZFosRduLGPOxARXnyJ9xeO1x+Dx1kN/0GPwq9cpALUFZUSIe4GG19BWjn5+/SYvi8dIiJk1bdaYmOtvmia0Jfgz4P/Q03y5Q/46BmttMlAH3RJM/OEBmbKGgIQlpbnZJisGLeBtN1QiE//Us9QwaSW2CYku1IMYLVc0Jfb5FZnZfr6BxpdE8WQO8PmHQDLIEM4mC6JugzvoBxPfRGmL69L7/TQeSdpIEi3KSH5pR+k83L6Jv5zLAQaaiIWm+1aSlSiHUrcjYvNbHyJOtviadR39SMxqYm1DDgamoJoSkUNoFWcySMpnAYEbYrEYsjFbUhHmewpn6xsM61gXgLd7GUg/1Pn0/KxU7cJVDqQr1DazIbH5Hnne3cEw7AdJlsPFsbSmPS2T/Eig0W02nwVC9oaJJ6p08nphHBjRaxCK9X5XxeL0oDfjqabeh4VqFzRzqgbUoYbHgY5QZ4+FHtd8PBACNW34BEYzMyPJKMStMNzUg3NsJRV4tksIUEiSHLaFSHg7/tjGLtZAjSCVFqOn3IVvhoCkj+kaI6hxEKF2I2v9FOujbvCQlXRsKGB0g0fXbL8nNEZotYRlDML2aVpuOVGFZpZhFpLq+VRxExich2S9AkdNrYVGA6RE/r27O80LVuWcuzdJMHS8mbe/l0SmcNumuu9dtP0uqTrPKphKvwEeOZSFD/WaeXQqI0dbv8Qu1GZFYm86xKvcRbzGxjv2Q8HqQpzO7CQjh8PrgoyKnKIqBNBZyMbt08nIxwnSVF8FaUm72wmsiYOyJJ+mhBsxJ6w5ZarGMQuL22DjUNjQgGIwwAKZz6PqU0rOpl/SYAzGlc+Z7S2uIf428mQhjVpxNe3qnpMtFssMGGkd+7CKvXbwUSTLTF4C10oX3bDhjSsxuG9euFnh3ao3MZQ3BKD2rqYNteh9SGzQhv2ohQYy1iNQ2wNYdhZ1Bhj5MZcpQXTi6N6YkYRM68U2oITYml5JKWSNoK6ODSYSYTZ6nJkh4H7CSWM8BQvyAAf6AU7oISgMyd4bWtJABHoQ/OAj8jJo91FAYoBGRulmGnxrTzt01jYU7+phaR6ZN2Mj6oOFFBjMUZ1pmax/zWsRP0W4fBmAe5Yifk81mMZF2zDAP5Z3IgQaUAmCTRxQiEOsayCHoNM03toSGdLKPNDIUpraVOpGOWGkra19JSESRCTUjFkkiFo8g0sy+00LUljAyvY8EQUi11SFC7pSNxpjG4i8bZH2k4WYfNjC2KaSW80mJya/iP7TdjkcQnSQ0XJ63E9GnTeaRtIABPoBDFZRUoJHOmuneGq0NbZMtLYa+uRJ3HhfX19WTOHVi+6iMs2PwJtqzbQRxtSFJTIhbFwf1640UyncfPPk+l01kNlr48Zw4q2anV1EjZTzYiMm8psHw9mmrW8Zkm+MnYxUk7/Ow06Qx9MT9Erk3JEZLfyU7WNyUdZEwvtZ63U3t4q6sQIJL29tUorKyAq6SUEkczWkTG8Xkp1vId5NSKGOwEdY7ez4zLLEYN4aIkZLiliVYyajRhsimIFDWlnebDRo2YYRrYIc6IzKgGbWmG+Hxa7aCWVIcZ88myZSZtJH6W9zRHawYy5Yvx0PetpXHEGYrcLN/UAsOLzG6eIYhvTFbzm/qPTK1EE/WJgcVfJoy0tJQZwsibXhXKPJZ5ZcfrWV67XBQS5jXb3fOQANl4ttP8Ko9HFsjvQ6a0HE6d2Ve24kIeBfDSDfEwzV8k7UUBpYWxUbMZ+jolYKwzj7AgHQbY53EyaoLnFJVFsrYekdoGRGl1Uju2IEkNl9q0DUkqkzStUkajE0TeuEXsLzXT7nCZ/tfHt82O22yvcMh26Qxf9+4oGNwf7gE90EiXoaY5iInjx8Gl6b44qetkJa8e/20UvP8RSqmS9SHBKO161BZXhEytE4C9Wzt4BvWFt1d3VHbrgaLOPEraUFWXkeFMU+jtkzObmxCqrUHT1u2I7ahBZusOODbWItjQhFgzTSilMkmfIxmkdEZzzAEyEP0pdgGLssNDKdTKPQWk7BoSjM6rUePqTDED/7FT1U6LUXjLOOEWbRXp6izLm7tNsJjImLLcoU3edZbc+MnnWpqjPPsCwzw7hytaAZ/VQ9IYlEEDKmNnObnylSDHX+m5y51gcOBZfrTeKVB+c7S6Z55j/frwoy40GG3aqcNkYvt4uEUrukdJMjpFjX2pBbAUKl5r2ZldH4h00xWhFXEW81xahAzP7rIiFFeUwN2mPRztO6OgqgIBukneymKATG1xLoHlpOtjCG2vQXjtWrSsXosoj+CHH5r+tlEBFFBDe1iXi0yo93C3UIu3jByIEx+5B5mSYq3azmZtdEDnHXMWUqtXo6mkAN2+dQbaHj4ZZf26UpJKTV0RSkLDmk8Q/WAl4h+vRWjNGoQ2b0OCahWRIE1DBm67nHybWaemPYTljBriUcuY8R+Ww9v6a8ys+UQ8pV37nYuQJo0/THBiZTSQJfNrRx2TbphL/kKOCKa75efJy7FAHbQn6PU/lahOEuRLzzNmngE/FXL1fhqIpTU01Lpcc+Yh4RHqyVbl66epm8c+S22VV2CKIw6kcu7KetiM3ZH7xHBsAdNEG55Yocq13kJT9Mp7vKEhLWlj6l0+axJMVcYxUGeZleJUBnxau5SbefOsQ69H8DY1ME2pq6wAvi7t4ezbDZ5+3eGj6azq3RP+4gqVgnRLEHXvL0HDzNdRf9+T8ETTaBk1EJMf+QfiZHLWS66ra8bs48+H+4NlaGxfilEP3Y2ifj3w+gUXI/bMqyi0ORkh8mCD5BuZbiZ+eSn8//DfA4YveRgrxM6X0KSoVGJk0zgFP0ZtXHrEFEz4xy2oW7kFi874PgKbtyAxfgyZ7l6ghNrVME0r5pHPY5fTSS3uao4j4PLC4/OTwz109mXNycliOJ7/P8P9d4JRqjrnDg19+bSTvcuHIq2/bIpolTts9JkVwJjd6/lQPr/FdIS85jKDvzx08pDDXClriMI418ynhXryTayByf8P/21gXAKexQvm4IVMuxhJi2jFZNoI2ozX0owrr9womXT91qEgxPwSE2m5sTZBNr5NLk2FyRnUOc+Y0nSmMh7/H/67QF2e54c8L+T5Rjta6lr+sVxg8YdZws6zLKOAP3NvW4pLpdV4iJPNHYLSVLC+yqKz7ilC02GcY15rPE5fLVU0mc4lmjy8ZypV0MnfQvLTjgPBgZ7X8f/hmwGRWrygozWoj5SkQ/2ha4FZzKA069JA699fCJLUlVpu4yV36VDUoy3hxaiqWFKxB37/H/7L4UsxnZjZQ/2Zph2uH9AeTX2qjZNZErMbbScv0JuyZh1agxl4bXXI2iusN0MiXxDyz39aGZq2ytf3dUHrsr9sez4LfBN1fB3wpZhOD8fpJIbblGD4dZdh6FU/QrTIg4gtjRYPEPJYH8rId4Uhj5hMB5kgf2gmwlogIDZlbmbUPKrJZw7m43nns/s4NE64s4x98JVmA1S/yWvq3Eem/YAx8Tzr+LTONitTcpBfpWzy69gjvzFHvL/nsU/k9wDWzrz8Ifox/6fVYSBXrtmLRmXr2BNy93be31eerxBsiWwq66xvxuzjzocrN043+qG7UdKrBxac/n0k3p0Pt9ezk3FagzraUV0M/ylHo7lzXxaWQtGmVWh48hkUb4mxoXY0emNmfK8p40LBoGGoOHwqSgb3hL9tKdI+j9kGNrZxG+pefAORZ15BZShO85zC5mInupx5KlzduyNhi8Idz8CV9CGt1bcuMrM3CVdYHqkTcb8NnlAzmu98CtktW+B281orM8hoQa3iSDuMmXdOHAHflEP4jB2peCNq7n8c9m01KE1pzUrWOL35biP7mkUAiWwaBUWFqDz5WNT07gpfzIH4M7OQnDsb8aKo+dZkeUsAgZgPDf4QPNEM7N06wXXWsYhUFLNuRnTvzEPk2ZfgsevjPUSkogDF3z4O8coqEtELe1r1p2CPBeHctB2Ztdux9YMP4dq+FZUeGxq8abhJP0/cZfbtTxY5UHXSyQj2GUzZScHbuA6xR2cgu64BcV8SzpQHZcSj0ReDb/JYJKdOpzPvgScThGfG62iavdBaCEZhTzidaDN+HKKHTUDM6UNJcwTp117E1sXLUUDczYoyEkUzQZag6Lch0V6g5Hg8Ds/4kRj9yF9Rv2YzlpxxATzbtyE+bjSmPHwvbBqns7J/MdBsQvPmbYhu3YHxZxyHcScfg/olK5CobUSExJJvp4nuzLdOwfS17+CgmXfA08WFj355I96bfirmTD0J60//CSJvv4vOg3shXcjy3HG0ZKPo0q8XOnRqh/p5c9D43Ew0P/kiEKnHgHOPQO+jD0LzypWof/4lRF9+DYVrN8Jd14xgbQ1sLk0UZQwDacVGeZRHLAtHlJ1aXY5+35qGrsdPwvCLvodhN90Al6+U2jZFjSyKEl8eIqzcA7IDRKIk27OWOPZiB/b+zvEY/Pwd6H7X7ykIZShpcCPmoGb3R8wQU8rvwvZ1GxFZ8CHGHH8sPIkk1j7/ull2Zc9EeU4juqUOTUs3YPjxJ2DIcYch+d5C1NzyF2y5534Em+rR+bc/xuSVb2HcB7OwY9QoRMjQ6ZTYRKtoqLFrWtDw8XoMO/FQjDn9GMRUHmng5L2ChM1EjxEKniuZwdb5y9B7yACMP/tEVLepwvq5i1BAwXUnMmQqfSzHjpVLl6Bb364Ye/Yp6NClCpvnLTEfntXXh0SHT+GxLwxfiukkBF4i7gwlTECRoFn1xFIoSNoQp1mVFvB4/Ohx0gnI+osQ3liD1X98GEULV6FTOIKqcAvc9VsQ++cT2Hj1b1BCjeukifB7/QgufB8fX/V7FP97FqpfXwbX7A8R2bCBFdKkUNrT738E15z3YZ+3CLX/eASNf34YnaJZFMc1xWOnaXcgRKZP0MxvcyWQGjkQI2+8GFtffRfPDD0RDa8tQdUhh6DvdZegjrjrfVPTJvGeXTMvJA39UY05+ci8XmpLzQzXL1iKTc++gerjj8CE1S8jdcJhiGgVB7WG9FXMSS1L7RFoilGVJOEORVGiVagsOM0eTDHK92qGR1t0uFykkQ3Blnq4t25F2+01SD8yA3N/eC0y9TXwdGiLdgN7ozhCrZ6NI+KMGQYoJDN44imE2AMK2AKRBBmJjSXtPNr6jHkipL3oUEiapMj4xiZENZ0INBOPmNdBLUe3g4LiZp9pRYvK1nSZhNXJtrceFfgqh8e+FNPlQa6E8TN4NvSlrxFIWo2ORIJYfN2vEPnkEzg7dcahbz2Bdi/cjR2HTUK9zYd4hI1Lx+lzkVgsgMaQ2sGGohTNCctOOhOIuWgyqDEDZCgTqycc8EU0xEPzzo718/mYL4V6Vhp1ya/jg8wXIPF8kRQchV4MuP03iK6pw2oyd6fgFnx8+XVIbdqMqjNPQPW3T0PQLMciQRSNa0qHzKEO1biTxiv1sV0npd8bacHKc36Et084D3F24oQ7b8HQf92B9dSiYeKioSKZZLke6ikWYzSPJuhTdg+Z02VMd8xFBsrEec16qtog3H8QYhMmou3NV2Hqo7di6/ZNePmk76Dpb/+Cw+ekNtWriV6jwSOsRMziYdn0NNhem2Ey4RnlWZ9CFMPotzhJQ1/sFqPB/ewXWmtTjj7omWCj5e1KoxlQebwnMmvBgPKJBkw2zGLM7ZcElfOFgbiYQEHI5xGSmco3RC+X6PsHRUtXY8mo47Fo6HRs+N3f4OvcHgc99BccvnUpxm94F93/+WfEBw9nx1P6bA5TplZ0mDOoDWjGoy6tAxPptDZOzJhG2E1pp6bIkFGKtcGgepcSX0glo33bmugbbiwsRNff/Rb+TtWY/9Zs2A6ZjOx5Z2DrpAFYNPdd2OmD9P/5T1ByxEQ0xSLsMGpaqgUZM29a77tpyZPMNf0fFm+nhimkCU3Nn4+3hx+JrX97EG2mTMBRC19DyXe+h0hLlv5kEmGtBUuljQ/a7NECCE0J6V0SnqlNNHqfUU9TMw7vNxAjxo1C5y4d4UykEaTL0qV/Pxz+4N/R7tYbsb2gzEzDh11xKnpalrQLMTcFzkbJI15Rm4t4e0kHugkiAalvpyb1JJ10cVxkeiuIMgsD2B59XUc46C0/8ZB2CdCCCEGSboDW02lZvNqeZvnC3ZeUVrXTv7QWFHwZEK98KZD0mDHh3G8ts7GWASlBNMmiQFGWJ4VY42Zs//u9WD3yeLxeMgRPHHQ41s95E7bpEzH4pX9g9Ov/RHPbYmTYWfq2nJNMm2ahWvCp8vT9OqlTI4k53e/kRczuRLPXBjc1m/LWB2Ri3aAiQfuzj0fXE6Zh21NPorSuBt3KS9ChIIA+haXwfbAWm15+A/YCF/r/4Qq4+vRAPCZmJsFN3eBvSTrdBfqKCizibFQTVXAhzU9lPIYlN/wBrx1+Jmxr1mPAb6/AmLkPob53e4gftJZNW7yV0qc02ofdJcGU1uN/a1EpheOjmTPx/v334ZNH/4W6X/8FKw46E88POpLuyCZ0PudYTHn0T/D6GXwEk8QjQW3spOXXKhEyiixCygsXNXXKGWa74+b7ylr1GKVQashKH4AVaIlTjKpRGlGcIxIqwBJOFltKo1NRpPUKJF0SRwpxCm6cmlWRbSlNdZswf5ucXxy+NNNJqig7hvvNps6kpjZ41iCxdqHU+4+NGhIhQxRTAxXR3HkYZATIGD0+3o7w9MvQdOtjKGQUV0AfpqxTB4QpWfKNXHymKKG1bgr52WWSRpoHfchV0uuh7+jjfQ81XIDSb741QQkgnZCixik89GAMue4HWPXs86i5+Fdw/eNfqL/3IWz/56NooR+YufNJLPnRL9Dw6luMpjthyE3XoZ5M6Y0Sdwc7lkxRFCMeLF9tc7AuB3+72GvS5tIAHRklF72/Ai8echyW3PxXFPfqjuPffgodr/mhecPMQTMrjaHv4ceIs+gVZ+enPLJtLCNsuSJy6qVhM2RCL/3RTE0t4pu3kqrU+IzOm6hhomJ89ngh2x3YwSiTvnTG44ZrfH80UeOXRVgT6V8RdaA8TG1NoWssZlll+m4rmSW39EqHXCAxmlwigRlG0llanYdWFgeoKYtlo2k9an0ObJZlcVsM/GXgSzGd8E1JXAr0eh/J43Mj6/MiTiYzLztLisrLMXLe0+j4z5sQPm4aNvXsjm1FldhWXo01EwfD/fQf0PWSk5Cspw9z2dXYsXAxythBHkZeCkSayKAJMkCE/BZiw7Wk3V4YQLKY/g1rlQ+oF5KdGvYQT2r/Yy3nPmQEBt15I+oZ5a29+jYSUp89lfzKwGiBo1zrBAKJBGb/9o+Ir9qM0vETMPJv12Mb62ETSB2aej4nkyMTb/eRXKxfg+FhBgHSiLonGrR3uJH61V/wzIhj0LJkPdpPGA+Hn7Gvtqogg8bZhjjzmYVhTjeCIpiddPMWwTP1YMSpjWumTUDLkVNReM0PcOTS51A2ZRy2Pf8Klh/xY7Td0gi9pOWm958KOBFcswJLfnULEGxG/7NPwLin78XWCQdRaDpjXWkbLBrSDdmfn4ej3ngchd27Gj+XVGWfsP1siyyI/DVF+iBdnFrJTXB074KSC84Bzjwe6WMPQ+aIqXCeegT63XINxvz1N4iUFZql7V8Gvtw4nXyDkiJUHTMNyXbtGACQqBs3Y8PMV5AIxthEdhq1Qbh/b/SYOAblg3vAVloMu78QXpqDxKYGbFiyDBtenwn32q2ocvrZiWRk6kktAlVELNCQRqZNOSpPOBLJ0gJqhDSj3iZsef41JGobEPPoTfgsiuhLqWPbDhwE7+QJqPdn0KYujugTr2Mjo2RpE5lt+T0aLNUq3Sj9oOL27VBy2BQkKouQpUlx1Leg+bGZiNXXI0L/rdAXQIcjpyPUqZxaN4Pg4uXY+u4cU5ak1ssC06zXwwizye1FhJqyYnA/9L3q29jOaHfDH++Bn8yatKUY3Djg8hag4uQjEG1fASokBgTayiwBG/GLxRKoW78BoaUfI7NpB/meESmZzZcMm8Ahk/XTlVBgxWcYUDW5yewTh6MHtXq7Ht3gDFAoYxlEP9qE5W/Owo63lmDg4YfD1b0KEV8MmZfeRf17HyBNTeuKZ+Gm71cybAg8U0ZSsGSKLeukcTm5N9LUlCsG4jF88NTLcG2th76FY8XIu4N667OM030pphMIMTuPUG5BK4NIs4wlRumWs6wIUrMOYbfTLJmWKWQKoy062cwToKl0S/qo55PyVYS50fnyHWiWqerlq7novyiwYDhh0kgTq0Je21mmi76NAgze5B+Z2ZxGYxpvsyxyM7Mr6DAj7+w0M+Zl8mdNpKeoTpFehMTX0nHd0Vij/LEAVV6Cvo2iRLqnNPvWdQvbrTJkIuWWhxk0mHLoS4VYjvFpiUSa2luLH0Qr0cX4eGIiViIhkLkW4yq28LBumQkJUEommuhqOb2EJML68nldrMNPvLz6GD99POnuRlVOPLTkn2QydBADaecttVvDPwmWGdOWEnxOS/SjRCTJiv1JMjLbIddFOAlfUVgBoaiRH1Yy/vo+QMlf++CwQEixZexSNppqOuR1EGl2QlqGxE5JpFlk58TYm9opoIREKqO28JMRXaSKNqrWG0hgBCYCGMeXBHJQu8mpLY5bjCGG88n3EZHZiR46N14yrIju5v0UfcAwGUQ+h8a+9IwIlRRObgUZIpYVhWpZglwTKgwyEJ91uPibvhFNND03Bgl2HmkUMJIsZh16vzbsVSSXoJNN55wMSzbiMxn6T3KwiTM7WK8BVlF1FUf4DDtKrxQG2MFZB6M/PlegMTQyQMiVRBOd0agQcGioJmXWmLmpVXysV22XFpXlELO7iE+cJjHCNmpVTyEZvjhmZ362xKSnSfckWsj55XHR2GHKy9K5dWTpI9ICFLKdBeQih5ac00fzswwpgzjboWBCdHRQ6yVYR5L46aMtPtLYQw7T+67aaFy4K+L9svClmE6SEw54sK19CSJFBQjYC+GL0cdy+9BE2x8tKyYv+eGkz+UX87j92NCuEKs6lfJ+OZK+cjTS/wgV+th4Lf4jE1Cis1RNidIS1NGp31xRjiD9J30aoMWtBms03YE6OtBrOpZjQ3UbxIrKKb0knghNRovS59taXYyNVWWIFreB11uFuooCMouHjjF9M5bvJvGjZUVY06kYNRVlqGvbhr6QHw3UEHaKuYYN6opdrJP+oreQRxkSBdWobdMG20sKsY33t7kd2Er/qoVajP3EjvZiI9tXywjcw3ZrADjEfFGWEfe76W+VIlFYBn+2gHTSnvNuNJcUo7GiFGFG05HyKvq7xNvpwg4eCZeHjEFzTM1nXq4m8yfiLmzlvUhVWxR27g137/5o6NUZQdLKTydYAa2GkxhtGb9YK3/gCKChtBwfdajCBmqaKBnIw4yKarUju5jdyXpayMA7SgPYXlWNxrI2aC6uQEtJJXEspVtTYr7pIa1rLMWXgC/HdDKrxGL4Lb/A2Cf/hroyN+L05exD+mLS7EdQfObhiNKp9yUYCVH6G2Mx9Pr1pTji3SdQcuaxdPZHwX/WMeh00BiEGKZrFiNJtb8lFYf9iIk4at4MTF/yErqdfBSy4ShNtKbWbGhIpdDz++fg1Pdm4rj3XkRkRH/4QlFGmjS78RQSndviKEaQg+/4JVJTRwGTx6D9+afCXl2FBBmuhZpweyaOglOm45RFL6MN/SuUlaHbeadg8gdPo/SWi7GdwUQJbautmdw0dTjGrXweJZeey8CoGu3OOA6T17yMkQ/fhlK7OttO5qOm9bow4oGbMOTZv2BjiZd+EP1MaqQsI9RUp7aYOusR9Lz+x2hkpxXEGHQx3TliEA5lO4ouORsbelbBT5yOfv1pjLz1V6gv9FLYaEWopaW1uxx/OMYsehrjnvgr0mOHookaMBhJwtalPXqecwpCZJgItbmGjYzbQGaN8smNxR4M+NMvcNRbj2PyA39BqE0xgrIwtECyENKWzRlqxD6dMOzcMxEYPQqOww9B9KQp6HTPjTjig5moPO94bNenD4yikyH94vClmM6Y+CSdfGoGG6UsHmtGx79ejQFXXIJXJp2N1C2Pwu+I0ZTEqM3CNFcR2IK0+/Up1Dz3GrJPvQDvTf9G8wtz4aXmCnoZW9KEVWVc6Dp8KD785xNYfNMd6PrLS5CZdDACdfQ99HrbCRPQYdJ4PPHdK1Hf2Iy2A/ogpriUNk7bzZeE2KyEF81z1iF9/0zEn5mB+E13m9chXSRyWSpBPzKJSIReWBPN4eKVKHhvAT7+2/2oW7ERRV17ooQ+oitJIruTyLBjswyfG1asQWzRB2h68T00rWpEpCGKCEOBLIORQBzEIQhbLX2tOjcKwjKZEeplzXG6UByidqCWTbc0I5NpQYzmWqbP+KY0707W2+n1pai5+zFsWboUgX5d4CJNnKRZnc+GbrffhA5XXfr/2vsOAKuqq+v1ep3eGAaQJgx9KAFRYzQoGBUUFRWCjSgqVRQUbIACKqCI2DGKxmjUqLFFRWmCxkIVlC69DDB93rz+3r/WeYyf+fIn+ockPxKOXua9d+8995R19l57n3P2xReDRmHjOdcj/Y33gQMb4Ni9AekLP8e+Gb9FzoFaZFO1uhJOBGktU0EjShXcfdxQVO/chfmdz4eH0rj7rKnG/RLj86MEnJ3cLoumcWLjVnz7yOPIefUD4HdvokOblmjZvjU+umQY9t/7HAqYV0QrfY+QlB3h7bK8qBYpXardVrSeejOa9DsP655+G46dlSTP5EW0eqQ2RYLlGZKj1ZabgcbXXoYTpoyF/fJzqFoT8JE/yesdZC9UNUpDA0qG5Ip12DPzaex88x10f+Qe1LVqjWBxa5RMGIHlc+bC8tFyJHccRMEpnUwYhTjViY3GSFg2A9l+1hklaHDHcLScdgsSzXNQaQ+RIBMMotzkjYoEHnfEEDwhG11efRK9//AMVk2ai9UXj+GAqkWNJ0w+RLVNFSWi3vSk7igc3Be+806H3rSU3u5E+M7tikOOCKWF1BX5IQ0Jzc3LOlb+NbSsKsi39qcRvCRPdraDOJQaXoaHGbhixpKSj95HafQm1j3/Lj7sNQTuykqeJ4dsWoi8U7ti/7c7ENqyEQ42aJgFcEQpnYIk/v4MNLlrDNIfuQu1jSjFKMVdIH2oiyHn6guR3+8shH1utBw2GDvK9yPvjO5oM+Y6ahdaRWyKKC12RWpiEeGrpfrOyELHP81BXs9OWNhnCOyLV6GAwyevTsbfYWF3BOmIQRcin4mQB2WVAdtHz8DHo25D94dvRuu3p6OUPC8U8/IaHwEhJCjuBlXg/oNwPfQ8kmMmIfLSC+SAFEwkslkhNxwk4u7iE1GTlo4D6zeiITtp9R0PomrzNpz8xkM4ae407H7xHQT/vAjuSACB9RuQ06oYaNoC5XbNUUp0hGkAh1D26VIE7p6OyKjJyFhbjtw6D9uWPIvX1cgBq5UfFhfs3x7AR1fehEhVBXq9OAuxk9qhMhw3hoVi6yVo3FgCUUTeXwTbvLkIPzkTiy66EntXb0OPu6ageWFzpNdWkyvGYT9Eae7yoiLNycHmQJNKFwqqHMiscRCIzE+ijSxftEgLS2VcyeyOB4NYMuJ2VH6+HL96ZTYKzzoN7oMEvNWF8OadKJ2/CAUEXv6Vl+FgIAIb+WnMqmA8boT311DG2lHQ5zRaW07jME/URhHr0xVNr+mPj88fga0j78eu6U9i+eDR+HD4eDS5diCy+/bhdVTgNA4ClKb7WP66nu3Q+8uXkThUhcU9L0P2hu1Io2UbtIawm4NHkxtHCpoju58tZ3aL5xXw8CIj34fk/CWYX3w2sD+A/huWIvPGobQ0qUY4mhRwJ4vE3taiGTIenwzHczOQdfcktH52JkfqcOwk+OqcbrTt0xvWUASBqhpYXXacQPX2xQ23IrzvEGrXbMTWOS/AT86lTdjB7QdhJc/K6taWLU21KfJM4p9wc/QPuBStnn8KljnTEHvqVg6Ep2A9pRsBZEVerR1FvhxYvV5K0GxkxOuw6eJRWDR0PE6dNxO/+Ogl2E5sQ5Vogb0BSXShB1mjLkfOAw+j4Z2zcOaiN5HbJA3vXDUIm/duRW1mNmzhCL6mZAbLduZ8PnfcYJRd1ge26Tei6IV7EWlcAFdBHhLkrQovRpMFTjsr7fAgp6Ah0kkRtt04BW+f+xs0vXsYSr56HdHTOqPOk8S6cZOwvN+18A2/Gudu+hSN59wFxxXnI3jpGbCPG4CsXp1oHFgo5WngaIHEKe3R6+FJ2Pb0qwhs4OClJsqzRdCcws32x4XY+idy0rlT4L3gNNSQboQjCbQaMginvvs7GmUeRJ1+dH5iKnIemYCMGTeh2ZtPovjB6RQQhYjTCj+SdER+OmmGGMlqVE7hOM1zF0eeVUt8aP1R7dbEZNJZkWn3kBBTlRGk0bjWcFD18Gb5z+Q3i1ri8NLK85EYmzV65BpBXpWmmLphqSNyOapFbeqVQ9riIAlnvvovqGU7HKEeSgQFzZEk1fcony01IJeX/EoRKxkOH5rFDrZxuMoFECJIQ5pndLngZ16Kbp4k1wlGyHUSVDmyXGmxJcJhRPg97OQ1vFdWn5MZeylp9PIn+db0u1XuF48Dh5LksPLRuXmW5+w0pjRlZ6PEjFD9Wtx2pBvKkUA561UTjSKTXEvuFcXxoIxEFf8GeT6dkjaTz4jIFcQ6eMgtq6hyAy62m5eSU5IyGIWX1MRO4HgUboxWdV08jLCiZnKga0+qg/TFzTKLJpjZHRasLlSHTBufq5h05LpVFAyK/eJmWTUbpPbjI43BqCVPXlrNLovN8NT/WxIe/u1+OgHRqrlOXwzJ9CQ7JUTeEmcho3CwUg4vSWqag5yBRFxrcdjATqo1xZhLY+NkOuzI5sgsoorLIwHOSLAj2Xi5bPQ8gsgXThjOmGCHy/JX5HGPw2emvJz8QR2ZSYhnWZ3wsSbOSJAcMo5M3pPLxsnnUcBOK2RDN+L1DdhcbjaqlkPZ2XFednK+3YWiiAVpVKdODgr53jItdkoFN3JoIOWGksijYdMYHhSHXGgedqJQK3NZRtOJVJfGaUyBVeNPImQNw8vWb0hVWsR7G5BX5bNemWwrJwGXTjqSQYloJdeNswwKPJ3j9FDKEbwchQ4CQD5FDyWgw0/V6beTLwMBtmeIQKjzEvReG9J5Xy5Blk+LPY/drbq4/RJj/D8SQ3bSiQYJN8/bkMZyuNkWZtqQXNbLAZnBQVLE52ZQOnrZHn7+ls3n5nAwZtPIyWM+BTxySFeymG0OpXMW21X+yyNNR6ZemfQeVX8dZVvcA/9ppyLzwn4o9WYi2qoNmgy8DImCIjJVvc2GAGJnODTlI8lkHKE82EAWSskowRug4VFHCzRiHLjyuMmwoOTkfeoILbex0uKsyEuH65pzkTyzi5kRCLvELSndHOx0AjzMDoryiOkvxZD+EpsECOUt844TJJqSkqM4JgnKz2Fep9UUEZZDE96SzHL8aWGqfgvyvPyEAT4r4lL+WmrFDmB9bDycPNzsEDm3vewc1dHGg9hDmHWq5T0x3kMZa/KNs1KSInJ+ayFsoEEG8q69kJyqDfazXHJJZoZoCAQJoGAceVTzGVq5kqRGOeygdtOAc5GGeEQp+EwHn29CsBEsikaigcrxyTqw/KxP2GFBkACOsM3Y6CwLr2G7hVg+rX6WVeFgy0eSbmowyls2rJWDLN62GDk0QspaNEWQXFIzSkeSjhh0CaqnWKSWqioIR3Nyqw6tjSXmyc9BTue2FKfkByS+8RArxca1sFqakoqwocJ1YUQpYcStJTE0cS6LTm4Pt6ScXr1UF0IsRKuTDaTK2tiiWtKTnl+IDPIoBWcRcXZGKFUDJMU8aJByRNt5HQdDgq3OhtRinzhpgKM2Bl8ggbSInfdRVfC+GMug1zzZ+CxbIMR8eFAaaYGlrFCVTVNXHkoWp+LvsT52s9o2YuLJKWCkZkwUVDBIK7aO0jtAKR5WGA7mbauMwFvNwRWk4VBF3lnF0lD6ximh9bbBGClE3O2Dv2lzeLwZLL8WVYqORFCVCKAMdThgCaImTouV5U8SiGECLhCLUVVq2ZWdcJExQjBWUb3VhFkftW0YIR7SSeJ7njAbmppEBp2mzmwcwFqpEiVnjtNQstVE4eZnF2lHmLywziWXPNuL9ckuyEfSzXpxkB5psmr6yiSOdi0CFMeiECaa2CEUxanFfqlRacDB/wQMTbArXHz+Bf3QaucqdH/vZcQ/+Apbx99HS+0QapYtxWfj7kHxxf3Rfe9aFM2ehIM09dlcKONotbTpgHZfvIc227+A/+LexnHsi7n5WAdiWr3BUes8/yy02vIpGs6cjIjHRwsqjHKatw1/3gN5Awei4NeD4TihIWqj1Qhl+9D0pcdR8s0qJH51LkLkK7DWIECV7yLALJQUabeNRKtdK+DtfwEC4SAqbDWI/6IzOq5Yio6bP0O71YvQasWHKN64BCe+MQ+l+fkIELjuhAuu6jBinYvRetUCdNz4BU5c8Ac0n/97dPx0AVq9OBc4qat5GYqF6siZIJ+K0ILufRrafvgqOmxahhMXvYqOC19Gu23LkPfWXFTSwrVRSgXtAUrdEFqddxY8F/VFweUX4lBjD7ZQuubdNBY9136KNuveQ8c1H6PbN2vReuNnaL3yHRR/8w5+tm4J0nr1Rri8FrHcLJzw7jNovXc5itd9grZrFqPD2gXoun4Boj/rYoCdpKbwcHzVUtU6rhmEtivfR8cNy1Dy3h/QYeHraL1nOXxzbkWkLogGtLYllSvJCwovvxzuAYPQrP/5qEk3kfxSmPk7SQhSMtSD7SHcaFrQROjkuR+UdCLhxNx3f5WfQqRKZima5M5vt5owrKFDB1Baus8E9NOktvYBSHrUbtsJb7ofO7dsNo2cRqnUgGKhdvN2RHfvpJW7Hy3vn4ie819DZUEDZFRQbZAYhwjQ3Rs2ARW12L9mPZwVdWbS20MpeXDHLqovSsqKSpSVHoDd5YSlvBorb7+fI3Y3SiYPRW2rxojyOQUhShKqkprcNBSc3hXl8z/C6vnvwsdy5pKjBTbuMk7c4J6dmH96f2zs0g9LO52JJVf9BpkVpUijpIkRvCEvsHv3QUp1So7S3Vh09fVY1+cqfN7xAlRv2oOTX30MGb1PRyDAYUkSVjjgYvT87XTsP7ADb3XtjW/PGoQtvS/H561/gc1Xjia1CJi5UgpHM1tT+u0u+Pw+RNdvQ4MdZWhGrbB79tP4uP1ZWFF8DlYNnUBDA6ha+DEWnHI+Pivph0Vdz0Xd4k+QTeMFZRWIbd9HoyGKv1w/Csvb9sa6dmdjeYfeyPgLwcQBa7XXoSxBgN/2G3S8ZyQ2//ldLGh2KjaffQVW9xuAlS07o2rCLFj8aah001BhFyqyaiX72J/mR/nWHcg9GKRIEhD++WRAl+QIjdOC0p5RRXz0eqgSKZYDgcBhwKWcmDq0t5KXHZZ+Unj8kRansK2i6BDoRBFEpbTKQjfKiamVC6V+cjIfuZqdZJ6q4cC7H+ONtv1Rt/cAfrn8DeD2q7GVVqOLJNijmQ7mYRQyuZJTPcS8vx+QRXtN9VK6LD7Hv3U3vpoyG64GOSi5ZSR5iR9hqqraeB0KR19pVqpsvm0GmtHYCNEarCSxD5HnKHCzPyMPrQcPRPqwgWja/1zkxX3IqZEe8CBs8XLEan+D6qWl4Zowt2If1U9k4KloeN5p2PTyn1C2+AM4OapiWVHsfOcD7HzqDRT3Pg8XffUhMsYNQ1WrhijTpgaq+ayQFTmUwNoEo14IudjGUpXUuAGWrcZN69seQaaThgZb100QJNLYvrwul7e0iNJYIUWxasMOy1Ejy1PtQ0Or6dl90GTIpci/7lLYGjdCkPWupsVfQRVucaZh7dNv4eCS1ehyw3U4c8UbsA+7COHsHERiTmoN5sm8vSSEvhBpC9WxnNyadA3yOWo3I3n+TjJnrKwQ+0RBwc1iUfZVJBhEkgNW5/9H0h3OR/FnFe1bIVNjh10eqSDQqaS/prMPH/LFChhmVYdOHr7w+xJSN5Cjw0dJlU5ekUNuI8Id06QiG7lB7W6su2oEFlw+Au2GDMKFC/+MYHEHqmE+lxZEnA0q90qc+YgcC7x6uPLXMyW0azxJ+Ejya9/5GOseeh5F/c9D1vBB+DZai+x+J6PtOb3x9bgHEK2itHJFqQLJGSkJzcuTmUMwGMCGJctQumApqrdtQa0nilq3+Av5HMGmuMkJquOEKIL2qbZog/MXvoFTJozAexdcjfJrphBEeZT6Lg62CK3xSuyYOAULczrhL+dcj+o0G0569VkM2PMNOr75DCo6FOMgtUEVrfkggZhJK9cMsLjTWOV+tlUm20rGTaWHzcTKW8U/2RdaNVPhoWEjg0btwMaIWthnh18yXLpyLXYvXoYda1fCz852cVAJK5kEUX6sBk3278CaS67HG4164ovbZ8LephlOX/oKeh9aiUbPTkNpkQarPAfinWpgHmwKDXwZXDLx/l4yZySVeEhAaQWynN9JGj/SjKa0opnIyYK3eSMELC5Ey8Ko2LMdngYe5JzYlj2sahCAckbxficlinZmyZueoPlfGwkiLOuU1lcsTfOVMVpItDL5UCslSjSdoh8hWpTiiw4SVJHtKEU3qS9HEeUdIna5SOwoWPAFFnTtgx1LP8QvF89F8QPjKSlJKqgGOV54kGPGo8ikIWCj7LeTazkIHM1CmFdJ8W8Oifz+Oc9h98IP0X7MVci9+koUTZyMbQ88guhXK5BvcbI9tLbCbpZfafkUKQ6fUQWU74Fj115kfLkD+RVANX8vdxEMlgjVuVwZaex4th0lcWTbHiw7fQAqPlmM/l++Ddx/B9viEK3tKCWCBxFapY4Ia0dOYN27Ac6Jc/B5i174+IpxyO5APnv3ONT5bXDFyGVpwYdpUEh6y+J1RP00SjRzooWbtFqrKKE42uJUj04aJu6wjxYpwU0uaKeks5MLp4fdHPgcGOyP8sA+OPbtRMtlm2AvrSJoKcH0QpKEXrnuQzklmo2GSctkJdK+XIrg2Hvxaf4vsPaeh9H8nHPRdcxoGkJBswfZEvNywJFbEPyads2o85jBLvAryrs8CmbY0uLWdFrYQj7buiV5UDaq9+yl8VZJAUbjpkUrJAvzCLkgrPKDWWm+F15+LmJUq2kH6rBTE77smKxLf4XqjHS4qQr8WhJEkMjs1sJCCRuHtsVt3IltE2cjq4ij5d0XEBh9FeKnnwXXpRejywtz0Pby/rzSCV9BQ2oV8r2oh9rMDYc/B75GzWBrWoRaSgEVWEc2Ab3zlll4v9dAnJCTDm9LP0JWTZzLScxRzmfXNGIn5NLQaehEKFNgkM9OCw8tRvz7KTU2jH8Ywd27cMZDd+Dg+0uw7Y/vIV2vHOdgYNtRrVrNBptYlhv2NNa78QnodvcU5N89HslJN8A3azx6vPpb2Lt1o9FBXhih1M3zwZFphTeHYM92IpuDqnTU/VhyxgB0Oq0EJ238CEV9+6OmzoHM669Cp2WvIWv8MPj6nYNQ317ImXotes4eR0m0HGuG34Xc8jDVtsBFg79RBmtINVqYzvYgsAl4pxkcFoImjkSRwvLT6myah3iWUzNpZq7XxiMuV0g6pWOBnyDPRMmYEchgvavuHwY8cDM6/f4pNBp8FeqCLuymEddixlh0/uBFOK9nPftcgpoLz0feM1PRYeww7HrldWy+8wH4KFS0etvDB+WwHyTD7PmZZpW28UARN1pMayQfBZvxHoR4jTcLrX51Fq+Po/q9RbBVVCHmtaND39NMmS1J9h1N/qQmohPUt6tHTkTwd+8jVJCBLr+dipxfno51YyejdN4fjYQIUdkHKNalFbW4ME4REdTaLVm+tA6TNPe9DQqJeqCy+iDClYeQkaSEooSjrcb7KAUpOTSiNacpt1OG9rCS6MspYoDMCuiTjaqnNkLTvVUjWlzsjO0HeJ+cmxpVTpSRZ2gHvnZlafeTeIeEdzYHh4Je69VPe6gKo01ykbuPoytUQ+hTajN/qWltnRb66ii19nIga8NNOuvgk1qhGpAlr6XsepeWXpai8Wwnu5Srp9xNoeGyULrIvSCXD8tEnlYnV4RbHn4bYkFqDGcCdQ3T4eJgzuKgiFRUI1ZRAzvbw0+JbKeGMJ5/uVooNYLJOHJ5nXyYAd4bpuTWlsh0tpEk/V4H1SRVVg7bvpZ1rnVLwrPOITm9rThI3hdkLeUjlNvD8Co+S5t1tMjBxfpksPzVPF/FMtmzcmHVOyZIo6x7SxEOUCr57OAv8FOi1rCOIc1Tkw+GCMIGLEc6B1qQXNPBPOTi0i45B8vjTTiwlyq04Ir+6DJ9EkrnL8SnI29G1kFK6wvORPdHplITZpvRZAkk4kkvK0rpjtD2rfhk4PWIb9mOWKuWOOt3T8Ca5cXSITcCi1cinWJaIldUJ43SL+C0sWE4GmKKiSEUa9UJO9aMEjlatTFYvCvO7ylRLKu3np/JjJaD1UVxryXUcuI6WRm9PEUrWLUDzEMJo+uDHM1m36tGFTtasUrEN4MOLeEhMHgfTxmOqXelOtjQmrrRCpZ01i/M/LSMJ/XclNTkR8M91HFyLkdEIZj0PMNcmIf2JShchKSjAKJIpaqHL5iSruwHBFxUa1QvCQ4USQFpAnFPFzWDIg4wO9MO2hik0upt4fIeOAli7TIL8LlxjmTNG9s0YuXIYvmMj5ADVFsH9R9ZMMup3WMaMjSCmKf8h+oPOdcVEV+LNrWgVQ5fDS1H1EGDjPUFQWjj0KbwkBaT6ScbRvuUVV/jh5QBEaFs5aDRHlc+hpSFfWIc0hwIbL860iP1bZbxryZRS2NMK461Ciz5i6445bkZSFaEsfjXQ5DYShzltcQZLzwBT8cmiCdDfC61TYigUxVMe/MhB1etweIrRyF/y07kX3gSWjz1OMK7yvHl1dfD9u1mE/TGGXGZGCERuxZWiuM5UwaDaRomfeYHdab2wJovJqUkDeuX+qaf+Y/mQfV8qReBInU/T5p7+UcUwPwo4Ol+ZZKis4KOrGiBRD+YcpiPEv/mowGC+eXwd12ipM9K+q4s64taXz6l767ReX5T+VKnVRb9onqqLCmQ6mT9PUrf1Z//m/ZgB6uVTBV4seql+821/E95Kpl/dU39/UypM/p8uB3N99Tvpk1MXofboD4drozOpw7Cle2huWJpDlX68ON5LvUs3a9yKEsBLFVLndGhviLwKFhqqbU0MyKfamXXtvjF03Pg8Rdg/RXXoGLhJyhv3BCn/vYh5PTsYe7lUEu1VZKg0w5v4s08RP/s/2AhPhs9gfyuFLa+Z+HnT9yPeGUVVg4aC8fydQhlyVoSseTQJ2S1xv94OvaTICkBIe3iTYTZ/zQcgtQAxe1w8ssPw1mQho+HjEP8ncWobpCOHrOnoWHvXgRwiptK4kteU5PFk9r9I2FAaU3UiwsQxcu/xueXj4Nv+w5Ee3fDyfMeNY/97LpxsCxYBBdVa0JrMwi6uJW2+PF0zCfJJKlhUYCY3rVWE0Gy92n42dMPUTRasebKGxFeMh/V+UXo/sJspPXoyN9FSajSJdj4WauAtEfFfJGkE29Jxqmf+aOvG62xd55D5OSOiC1agY9/NRixsn34+UuPwz98OLaR4FjIHRwJ7dw8nv4bkiRdnBw8Qf5ZVkeja8LN6PnyU4js3YJFvzwXB5cuQ6xzN/zynReR1a0rJZqTAsmVApzApcRMLNFkIin06ot+FxEXoiNUn9LlzmAQa26/H/uefR7WDC/aTZ+Kokv64+CCz7H0plHIPbAPDpvHODRDDgct3KTZuqbQWQq+YnIjcU0V+Xg6mpN6SIahuKmc0wrtIWNQ3gMZd0mCIxKPYn9uDnrMug+NzzoDO196BZtuuQPxYC3yB/4aJdPuRtBPPLDbhSW5fpSveKSoW8pA+36g3P9b4gN18Z7X3sCXY+8xLzTJ6NsLpzw+DZFYHZZcNxae+V8i4XfAJ99NQuG6UntTtRhQu7cOc9nj6SeQtIdFXgLNGLllsdLC0yYeX8KJ2kAQWWf0QIe502FPc+EvYyYi8PyfEchPR6dZd6Jpv75AkHhxyWVxOMP/lQS3HwRdIhlFmKhx0oxP7DyIFaPGoGrJYsRPaIIeDz2InNNPwq4/v4uNQyciMxRAwBMxa7u8USdCFhfNdxkptMWN/DyejvZU704KOrQuMQ4PP2u7ZJnThXbPTkdOn14olaE5djzce/cj5+RT0PnJRxBvmIMooeQnXixybZlpnr9NPwp0UU1UUUbKnyRfHDU09r31Jj4fMdGsw2px2QUomXqz3OdYMWU2yub+EekuqlkayHIIW2K0bI0pfjz9FJKmGhUxVBEX7OzwQDCO7Gv7s49HIRFOYMXYGaj449sIe1zoOv0ONBp0EQWTHPLUaJRuUp+aPfp7Pf6jQCcHK7UrDYyUfg9S53v5u7OiEusn34etz74KizsdzWfdipYsQHz9Fnx9/V1IfvU1C8YqSNWGFXpLMxhGU3Mkye8mUZ5yTGp74nFY/meStkAqRcm95YdW/ypWsRYbsFtgo6GgdZQ1kjAd2qPr7LuR1qkYW198mdztPqRV18A78EyUTL8HiYx8diLvVz56mZxmGOR5/Aed+aNAV68VVVZxQf1g5YOsQhCfFly9HituvBU1y79BvF0T9Jw3DTntumHvewuwaszdyDhUBo/TbsKpykr2RVlCgq2G5ZM3X8FoVMZ/XIjj6V+VxLc1b6q9KEmye812pOZwbWYFcigWRnWmF51n3oNG/c5F+drVWDVkDCzrtyHUuRg9H5yKrJ91pRBSjxFApE9K+pbCR4rO/T3c/SjQHbY//8d5zMt1Sz0INf+mOc3y197G+gn3IbCvDN7ePdDz4YlwFhXhq2deQOn4mfBTx1vMcufUrvZ0zRfS2NBqhdRymePpP5EUwdQVU7AKoNahaTAr0qIOxCmodrsTKLllGFreMAThQwfwyY13IvL+UoRz3Og09VY0veQKJLUC2Untp9l7png8Drtd3okfl34U6P4GDYchLMCljtQ6egetG63t3/jcc/hqyn3wBkI0oS9Cp/vuhMUZw4Z7HsOh2b9HhuZrPcxGKpYjTOraLI40uR5P/+5EkZFSq9RWPgXdpo23l+BreN1l6HzbMGpLG5ZNnIPa5+fBgwiajbwBLcaMRYzaKmaJwW6LUQWL2aeA8J1E+z5Ovvvxb9OPA933RF29dFOeBiQ8Jx6gHGzkBnF7iBzNBmcQWH/nQ9jx27lw2CLw3zwB3W66ktCsw8q7Z6L2sVeQb3MiwYqI1Jm9qmoIiUD+X19mPVafdejz8fTDyTQhG8y4qerbUt/NwE65srT4oZrapSocQ4uhg9DhzhFmVc7qmX9A5cyn4AuXwn3tYJTcfRcsfp/pY+NnkxeCnC9pS0Xt/Cs1+v0O+u7Hv00/DnQ/kFLuPk3kpmRVlA+MEl4emc4VAXwx81Ecevxl1HkcaHvzELQdOQSxSBCf3/MQDj77GhqTxGrnlFYna/LYyxEociv/nhYJ+kn8lH9IS4+Ppx9M2kWmiXsZa06KNFHoWkfKYHMSM+5YEgc5yPNuGIxO4280DtyNM+fim8eehSVag+aDBqDN5MlwpNnJ/9Tm7BdKRIs4vAQP8xHY/tn0LwGdkX3KQq5nJlUuKCiyjHYtW2KhbVV1WDHjAex86gWKbCuaj7sBrW68hhcn8NXUJ1D6xDzksDHcDoW/T5ggilqO42KeWg6k/OWoPJ7+cZJ0U0R1LU9ysO20DEkbNxUAUZKuwhpD4Yir0P7WkbQw49gy/TFsf/hpBBBG3tWXoef4ibD6/aQ8iq+Qcny4eSiqE7v06AFdSs4dVrf/Y+KmRKy+clTVogpuSzrsFRGOqiewde5cgjOMhtdejs4TbqGBEcOWeS9iw3SC70CtiS6u8BMOhbviyFW2ZhnO8fSPk9qcGkb7KRz8L2p1oIpGQ026B21GXoETh/8asVoL1nOg73l2Ls9HUPSbQeh0y3jYMjMRTUTMJhqb3kNQ39z6K5Tx0Po7da8cI/9s+peAzhSKR71jUCvb6vEhsCjWioOWakK7yO1RgpNSqyaObY+/gk1zHoG1Zh98F/4ane+8CZ5mWdj70SKsvv1BeDfshN/nRo1NfiNWVMTiePo7SW1jEEf+xc8UeRHy7WBRPkruuQmFffuY3XafT3oS4ddfRNybRKPho9FpxHVIso21f1nr7BSlXqrZwazU5spRWrVejshGNR4Mnfgn078GdD+QlLkKnVpIye9kpCGNRvGOMPnEax9g18Q7UVVWAVeX7uh5z23I6dkZVV9/hZUT70ds8QrksrYxa5QjkyKfDaOQqHJmqvamEdTYKaZ7TCfx5wStR7nWU6+Nspr1bXqpizZMpUWsKKVijJ/SHt3uvhkZJSWo+XItvpg0C2WfrURGdhpa3HELml56IeyUDAqvofu1a0uA+q4Jj0R//kD6j4BOSXUxFeKTBDqFKFWAZcWC0tY4B03wg/M/wsaJ08yL5iLNm6P5bTeixcALETmwn9zjaeyY97pCrxGsNFCSYbNsXGEjdKgTEtrtdIwn2Z/JpJtcl6aaPYwIB6JiB1vI2XYTQIUD+6HLzaPhLMrCjrfew8opj8O5bheyS9qgeNIoZPXugRiNAiLXxMXTskqRI4HOWLyHn/NvxNx/TtJpXbE4n1G75uA/EtFGTCcRMXN3FN+8KLhhC764dyqq350Pm8ONE0YNQ9sbh8osw/ZnXsWmWc8gvbQCPqfDBLdRBEyp9X9F1O+jPcktZUfUuDwSVJ/hcBI1hfloM3ooThw8kGCyYu/cx7GK1ihqY8j91c/RcfKNcLVqjbj0pECWsvdSkk198b1k3CxMh//8W9J/BHQGZPL1yfJhbfTVVJ8Y0WdxQUvc7L5V/ExyEhtcBBIOlmPtnMewa9482GrjyO17DtrdORy+E1uifAVV7+TZiC79EgXivMxMpPmYTxyZ2vNWE0zAd9LP0GnSTUjr3gE1mzdh9dRHEHh9EeI+P064dgBaj7kalqxsGmLkaGxkKlOzL1ibblKbE1J8TX2gb4am6FA6FtTr/2tSkVQqhY9IEID73n8LW+6ahuiaQwRde5x413A0GPBLs2Vu9axnsevp36MoUAWrQ5F2teUuNa9rXEv8oheq6G0w9SP5aE2SZLL2I6yzIg84eUj9Kf5dJBFEtcWBhkNHoPOYgcaPtu3197B18lzY1u1AoqQZWk0egcbn9TXYOVqrelSDTjyj/nOEJbRrjnbXdqy69z6UvvYuvApmOOhSFN88Eo4GDbDrvXc42h+Dd/23yNQCA/Id5WClyql/9WTK6Dh6kyXhTDnZFZXdou16SZh3FbfviPa3j0Xe2T9HTelubJ79JMrnvoRkvA7pF/dG+4nj4S4q1mRBfRgR024mz8PteLQk07f85yjvCiZTRB6m/fhPJITNL7yBtQ8+Bcuu3WjSoT2a3DcBead2QWDreqy//wmU/WkBfBYbvDZZuwq0mPInHk3pfwNCUTzFtbwBNyotbrgHnYu2t12FtMIC7Fu4DJumPAzbp8tR1bghOnCwNb36MiRd7lTTUKKb11cpiM5RnH4yoBOP0VZqbb5WGAWZDIokZSdHqVqxBsvvewg1i5YgkZmL4tHXofg3g0zs4r3Pv4q1sx6DtfIQ0jRJfZTVtL7pBT7BL0gDvKYwD+1vuwbNLj4HyUAU2x//IzbPeQ5R0gf/qSVofe94NOAg0wRNUu4j3ii7XYxWg0tRrMyPR2n6yYCuvoD1TanvOuq/62+kqgZfP/Yc9j36LBy1ZUjveyoNj9HwtyrBgQ1bsXnCHQh8sgYNkj6wbxByycdl4GsMETbEX+Wvz1LH+mvcPUz/iBPKSFIUThMRIJaypjVlZN5ewyGjvGIWbdmUeyJIrqrQQRxAURsOUZH6ep2C7rePg69tS9SsXYe1U2ag9r2PkfR7UXjdZWhFCz6WkWcCcv9V5b/35a9+PkrTTwZ0P5SECb07SzONegtN6cJPsH7yowgv3wBLcWO0ue1aFA24hKiow7rHnjTA9NXVAor5RhBkBXknpYZcEd/vufqG+c6V8AMtpdAZAp/KEydS9Tl1kxqa56U+edKWcCBWZ0V1hg9FY69G8ZBBsFBN7niZkvn+OUhsr4CzuAXaTxqDRmf3Yt2YUcRqXsNpcx4uzE80HTOgEzpUCeOKYpLFr7gfwQN7sOHex1D57Juw2ONoMLAvWk0YAWfDpihd9jm+Hjcdto0bgDRN3elNibQaUxgxGkrgMSBShvztf/u1vp/0aJ3Xqo7UEvzUig4nM1AemrcME9iBKE90bIlu996CrJNKEN69A2vufxIVL3+EcDKK/IvPRpdxo+FseoKgynslJ5VixrWhwEI/5XTMgE4VEO+rjwxqpmmp3pJRWrDaAsnP+175A758YC7i2yqQ2bE92t91Axr0Ogmx/QexetpT2P36n+C3KLKRA3pPRGpzcNIARiD6IdDpAsHDBJ0hr6rfgqktfQeoSivSbGh54WB0GTkU1kIXdn3wEdZMfRKuFdthbZyPZhOHovlF/ZB0+lDLB8UpNf3Ep/Ykm3WGzEOPtx7RdPv//3TMgM4kVkNqUAZHSuoQfkSMfpOU0ZJ+J8ET+2Y9Vt85FYfmfwpHWhoaX3URWt56PezebBx4+wN89uAMWL7diGyHD86wm+rQTeAQBLYI85T7mnkaZ4aeIgln5CF5ITmiXupmiZr3MjhjCRxIxlHetS16TrgZuaefhljFbmyY+Sj2PfchbNUJpJ15Ckqm3gRXm1ZwhDR/zPxoEQhjitYk3Avv9WBXXVJP/emmYwt0P5SIOi0UDVkiVFNWuOqCWPv077Hu0eeRt6sKsR6NUTLjdhR2+zliuyrx9azHsefl38GTrIXD7aDUtLGxnAYQ6nmBTgCQoSDYaekVWSF8ARfKbD5kXHMROo25Es7cPJTPX4A1d90H28qdCDTKQ+ORg9HuhiuRcLuNby1psSGsJUXMVesPj+X0XwQ6+egU01fLVVLiQvzPYo2Z9WOH1izHhrtmIzJ/OcJ+kvuhA9B2wjWw+9NQ9tZirJn2KPxfbUOW04ZKr8JlRGFVTGYSe0XS1MZya2UENV2L0X7iMOSddQZildVYP3Mevn3qJUTj1cg+vSPa33kH8ko6szyplSIK3ijQpRK7wYi146A7ZpLUruYoJJX0hgQt6zYdbpFrw0LwEZDVNVj3/JPY8sjTsOymhPtZD3S55xY0OLUH6qpKserBJ3DgmddRUBuAx2NDMBJDJUFXdM1laHvTdXDk5OLgx5/gm9tmwPrZ1wgXZqHJTdeg1dArAV8arQyqYQJVUk2LIORbU8wPAU6BaYQ6SeFjOf1Xge6wCch+JfzYwQIhYcdO1isxqXb5ixSmXpmkVPfFSnx+L7nfp1+Q36Wj6a8vQcPbhsOTk4OKlauw8aU/oV3fs5F2WndEDx3Cl0/+DuWPPoNQMIq8U3ui2503wde9E3Ml0MgttRRLyTiCRc7+KqkLNBxE6o5Luv+ixGYwfc9OZ9/LYjRyUZEMnvsDNj48D7m7K4FmRSgaOQgFp5dg58p12DTnRbjWboc3MwO5t16HNlddhkSmDxHe6rDZUlawnNAig5otYK7/zek46P4qERhqCS0DIi4iPPTyTpF7Jw/5yGo3rsOn02Yj+u5naFgTR62HUrJPT7PEyNum2MiqKPMge4TeKqSNemY2g6BLgfg46I6D7ntJ2FBDCBJGwRoA6gOTAMhDqtIV45XRCMp37UJ2wyJYnB4zq6H3peoNQCYjpe9lJmGnrwKufvpvT8dBV58Oc76EnLuEiALiyhtXL/nUSuJ+ApX2FYQJJqlfh4IFKnK5+e4yq0TqgSX8KRdNj9W7Wo6jDvg/H6bTniI2HEcAAAAASUVORK5CYII="/>
          <p:cNvSpPr>
            <a:spLocks noChangeAspect="1" noChangeArrowheads="1"/>
          </p:cNvSpPr>
          <p:nvPr/>
        </p:nvSpPr>
        <p:spPr bwMode="auto">
          <a:xfrm>
            <a:off x="9810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data:image/png;base64,%20iVBORw0KGgoAAAANSUhEUgAAAJ0AAADQCAYAAAFq51PyAAAAAXNSR0IArs4c6QAAAARnQU1BAACxjwv8YQUAAAAJcEhZcwAADsMAAA7DAcdvqGQAANEQSURBVHhe7H0FoB3F2fZz3K5L7o27uyuBCIHgbsVKaUsppcVKoRQK1IFSWkpLseKF4hAgQPAoUSBGCHG7fu9x/59n9pzkRkjwr9/X/0327tnZ2Zl33nl1ZnbWliUgC8DGU9YG/ucZcPBPyh6DM+vgPTsTmQdpnm1I2O1wZ2xI22yw8Z4dGRVgDls2Fcn2PeZ7WFMfQ8bOhzMpFqbMViZWwex2nnddZ3nPxjw6WAVgdwKhRmx69ynmdLixui7JmlPIMvGUKWNZmEFZWc05O+8hpOY9guvOPxl2oS+slR6P4OCBvYhlGrZAETpNu0DNS2QdI0/M1sbj2WwmRgKkeaSytjHHZW2jT8wmUnGTovQU/xaOP9ykJ1MhXiWyGf7NZKNZ55iTsxh9apbEAVw8FbpdrJSHATZw7tPQXRdbYNGIdOW55d2X4BRJHQGTIlLY4Mbs+35r8rBTiOGYM7D40Vsx8tizkfRUwOFII5NxsEBRT03k3xwFTN/AA7s9AVsmyyMBvz2NJTMeQPcjL7QKtLNA8GbbQBb3Xf0T9GmqxdpHHoftvfeRjqrnSd80sXTYYHd54WzXFuXHHIrSk4/CdY/OwD1PzoCtqIyVOWGLkgZbbr4N/mHDsOSM76KErRb7uFIuFsRetLNBKdZnT8KeYRrxS7JgTyZMbvAjlGqCc/AojHn9ESxr019Yp7KzS3vD6fOYxnxREEVaiothZ+UWfRJZ1pgxZLaJYUmCPUHpbJD5bSdz538L9EvFmF4WpFJRxMiLje4sJSENJ+8WpWwYuGQGXCRfv3lPovTyCzFyxduIDuqJYevfQ9LpgJMSY+eRh50FxkmX6q5dkXH54UnZ4Uu70XfzW5g1aDrFDNgw/GhKHns9lsGkFx+Aw+mG/7vHsmEZZEK7MLUlSMN5Zb3h8ZCGNkpAKg5Hxok4pclNuYoKC2IcYWeJH0vCKYobOydB8vgp7zY3XDEb4t40QqJhrmA2leVRGdT77QhHY+h6z61YYYtg/MY5SEUiGPfGYyiKZRE+4mC4EzFk/U60e/BPSMez2OFST1iwE0O3z4sgyRogz7nSdsR015GhFLGDiGmaZMo4SF+JMRndn8wST7tRIgmHAw6Sw2DozIlPtF8vdD77FBRe8WP0fe0ZhFwOlEYdqGtTQcFKoynkwfCFr6IwlmRhdnacCxH2bbBrN0RjQVXPtCyrSKYQ6dcP7hUfs2lNaNOlihg0o7JjB7Sf9Q9079kLy8sD6BCI8pEmhNwOYpVGAUVu0FN/xUGP3AFfcQXiriy8WzdJH6azL3YYgFL4yGemoV8IogkbDql5jxg67Ji+9QP0nXE3G5DXNp8PMo4U7MkkO9WX62WyS8ngodhR7CAPmpTPDEkWFhw5DBObVplrU6Dhc/boMbNfRV0qRe7fyU37BZmKdhech4OffNCIpaDVkzQ2ZWU4tGY5godNYE+KPz4d3Gli1qMXuv78SnhtlIIcWFZvD1CSLZnA3C7Dif1et+HLZLA2HcMJtetyKbtgn20z6Ls96PXY35EiKfKQIp81sJn+31y+z8IE+8SwNTxe0Q9dPJTdbBx933kShd2pRHP39gkq8EDwxqVXZRsXzZcxPCDkMGSzKJ9JVi2aOUmjNFW+Q71NE2DISDUlDyJJckg/ytZRy5pbVvfJ5NOmfFzXkO0x6TSgoJjtZ1pWN0Q3ybi8BstbyNt+eQ1S8Q4iQNvIQmWE0uhVXoTlz/4F9h40fXZfIR+wYUK/7rDFwuYBgcq456oLkJz7MNLzHmcCccl5DRliftzksciGm9QRWFPXgrTTx3tjTszaRp6SzWQyxgvIZpPZdDJuvIPuk07kdYKHfIc089CjYLpt5Kn8La8hReuazYbjqazKyTCPYZt3HvgVWYXNMk21I0X17iSWa15/gtetGJwiakMKmQX/Yn5jzkjiDHxuG6kXN1kMi/fp3BGHnX8ZXnlvFZyBAB0wNlY0H3MqnaNMngK0LaSagwpg9EmGpjaah3SoGT885zj6WpZisQlVQ6yWRlz87aNx5eHT0Pj4c6h/7nkktzbTLsnl4H0i6qShT5UWIjO0B7qfdiLWVbTDOTf+HtuaiSvNpOhsm13dJztu2/t49+DTkVm+kOiTsFk+SPZwUu8LubzXIGuZEdtkI2yyl6YhgR207IOeuAfb5y/CwEsvhu3lfsOzBc1RKZsvDKo0GY9jQv3HJBEvVFik1G8u2J17eQ151aR7e4LSlJrHZ6dyCHTqjLJfXWGkY/T2eUYaXNMPMtW3u/9WhNl9KdqNpmicnUT7QfVVz3v9/3YTmTxXCGFngRGXE6FL/oDNVXQkkz7EnBS/l2YhPX0qfAlywp9/bcyrx+g+uiwuWg/KSpyFeqtp2HJge4k0LGmMsgPscNLWynlQLRE+YKd1cyeciNDguzJumlMbIuyEjNuNArJd0GWjbCdQTC8iSJaaKBpa5QLdX3kE/jtuQBhJJC47H3GaAhvFLHLiUaiL1aHjY3eg9NcXY9iKNxAr8SHZuQzt/nA1nBFiQFLkYSeG2Sh9loCDtBG7ONDiTSJAg56izDqZP0w32Z/KIE7TkPaLLdWiNJUUnc+kG8F0yMIwm/PzbEQ/zYdC5K9YMobiay+FbfJBaAmmiP0zIIsj6XKj9Nrvo8vNN2DsirfQHKNBYyWRRGMOP5Yzx9Unm6y2YfzS1zG/31R46Gk18uFCMreb7NPjibvgqG+Ag1p79dpV6FBeDlsBm1xchU1Hfg8bOxWjmC6ev20lRrxNXzubTmRfqx6OAqeJib4QSK00OJOYvmElCUEFmSaXZx2Wtvi8IEU78JVHccRHy1gstY8SpzWuQv3QAUazfB4I0aesLSQL9RsIm9dr0kyBNvbUYc89jdKfnccQ4rP5Ikl2YIL8N/2NV2WOdsJuZpQ6G7NHH4pMXQ08JPSnQTbrQWL0MBz8+F+N/c6D4ZbWBeZhRnE/lAckYvvoKPb+iK0LGSXscj/yoKJaIbsLjmxegerfXIFI3DKTAkUwCaqlHo/cts/C8rBfzyHFf9EVq/DR5JNYnBMfp8I4qW5d7u7eYIpSgfsFGryWubOzb110dS7h00GWcxeG9BagqJMWyUbelI79cMNmPP/Ku3h1zlx8+Mk6NDaE6EAw7BWH0POnxaJ2ItWy1EMalyC3qDi7jBnPspC6ZlVsLpVNihEaDVtVVREG0hU8ZMwoTD9kJPp3bp+jvUYWhA51ImN3PWuj9c46aRWzpHNuRGIn5HHPW4BPBSLqoOpMxagjlNVbQCTdZE/r+U+DfPmC1nXolxyT9Ds0/3I0bGNPpyVJ099iZMSHts+8D+VFJBOpaneQQUROO/Xf4CNh9zppSC2TLho1vvEgiqiH7CwwD0qnJscn25rR/QQa1iwpkwN3nDEv41tkkiSKKK7UNBqoJCuPOFcUM6YyTYJl5j2yi6uV4I5Rh875FyqLaU81XCTkBKZyxrDLXsCbd//OsrVMCc/7N0oYILZGTiDfTy5Ol7ZlqJ11LxExriTm3nM9Youf4S92ORtshqSo3e0kTEWxD9l3/0V5Jw5My8NOCsrna36T1PDK02JxpmXUOob0ekDpQIzULBp7Imhq0DngQlMwxJCMTinT6VIZiphH+MNFM6wxn4g9oDtY8cStqCorR2lAPqRaaSoRFvzNZvHcEk+j5OCzlGgouBNBu4TDVJAmOjyzdWmaXxudCKM+WKmdQb4Cet1zZFJIaHRJCi5LSmtIx7iXqpp/jdDk1Kp+80lnrhF00lUxf9Efo8dhI4Ud7FohnNaYHEHDPwbBKJ3fU75/Ff5+wtFYdfk1sNVuoIXwwxNmaD24CsXHH4S+046Ht1cH2DylBtFsNIp4Sz1i2xoQ3dGIaGMQKVmkWK3VEE8lHDQGzsoCFJUUw9O+Ap7CUtj9qtyBTLAFkQ8+xqoXX0DDrLfh+GgrmZMNiCfg6NwFvW65ARe98Boe/N211pDSzL4jYWclpXYP2TVH9v8BkM+tsZyadBSuyraYvHx2rhPIlD7ykZCTFMuHkV8oYWitKfa8/qpBrKgoLkAPUJrDYow9oIV+uf/8kxCjuzdq20KMWDgTdvqZY7Yu4vX7GLV2NqIsRG7kmA/fQC3DaeGcYu+N2bqc55gZ4un33IPkWaUtwZiPZyGWSBvhGbNpOX0x8m+/Doi1b4NYOo3hTz3MvJSBfTR+LwTt8RRqli6Hh8z0cvkg2NuXo8bjwLsdRrAPkpjTazy8FIrQoP5AYQmOqlkGN9WcgxXVzXwZDfTFEgePx6Z3FxLZFJLk1RntD8IhO5aTt4kxAxGN9mQ+qkVw2zZ4qcqCNTsocHRvNdi9B5gBr1n9RyOwrQkuL3mQOs1BJN0OF+qpRrz1ITj8VNosVN6nz+kkC7gRT8eYx4sWNx3IliQyPg8iNGdutxNRZndWVMC3sR5RUtiTJMWK3SiKsbwUFXhbP9rWxIw0u9NeROjySngixR546dwnKHCJNm0wdeWcvSkYIoKbOlYgSivS6TdXknEjKEokMeBFanW6wb1XvYVGUrI5HGKXuDBp1Xvo8OgfEE4RkcatSPXoixF/uQOuzXWovuFHcE4ZgwZyd0lzBm3vuREtpFRVfcJ07bDlcxH20CfxZNBr9qMoj5GX9oC9ECwi5lVbW9Dj2ivg/Xgzut72GwQrivH+4WegeFR/7PjFHxD1ezDk9j8gxBbX/PNJLDnv58jS1e5615+RXb0MC87+IfrdeTOyTSFUeF1o5/Gi6sfnYMGNf0bPR/6CNK1G+eQRWDB4MqpPPgkdfncDWhatwCYnI4o9wJais/DKgFEo2tIAO81WUY+u2LbmEzgH9YFjxWqEBw2Eb9kyupRDUfHWh3BUFqO+axcT/DqHj4KnZjvCleVwzn0f9tFDkApHkPp4OeIF1eg5bhg2z3wFtoGDobrTcRd822oRr65AzJ1A2zeZ7/ipaP6QPE+3NuJyoLgpZro4Wl2Jw5azi6X1HeQ3OcaSojq6UaXkmXbDh1AnxdHj8MkoOPU0jPjtLxG2x1HT0gI7o+s68p9t3nw0hJMomrUUAYr6wJuuxaSXH6An4kdFfR2Kzz8HXjohnQ6dBMxfip7fOg62Tesx4fHbUTB3EZIeum+PzsTUuU8j1sxya3cYHGTyEmQZORG25nQ6W3vVL9H999dhVpf+lEgvXFQ1mu5wy+Dyd5yKka4CVQsdckZWGqyFKwUHI1OpBw89kwQbGXNGqb+KUZhIICnrp3FYCkbGFqMIeBj6RuCmM+lm+Bazu9HoT5LvaPZoQtMsM0SB81D/jd+0Ch9e+GsMuP0qmbp01pOyoW7Gsyg/Yho+6DSAek7G/JsHByk3dO1ibH3mVVScehRje7p7dJbMCEvZsUcj7PJhR8KH2MQxNOK7fLivG7JUN8lx49ESo52mXux46tHwU6sz0maX591a6lAzEsyrdCqINdffhLUPPIVy2sJdsc5XC7I0dU432n/nTAy+/HtIFJCtbJQmVUerY1z+nQi2Bil8kjsTCmH+r/+A+ufeQPv6ZhOGfRWgucAtRSXofvTh6Hv1D2ArLqeVEfVEjF3w6QjmIYdPiE+91r4fhvyTyH7rSiMAXwRS7hh63HE7PjrzCoxtWEgiec0AFImV+7M7CLXWCO8NusujgKfjtqxAl0lHIdi9Ex2A+ZSuz07NMOIYs2EZ6qurUDJ9OibWv09Xlf4i7xnvex/I5WH/FPwUMIMakTrMPu0ncJaVIfv66+QnecgWJKky2sScaDruaNg+/ggjnrmX3VhoIfM5wKAmBL8opMyocyz7UnlXc724sl92Xpse/JXMPtlmYDamAWtrzPoLwe6B+5cBlkBVinTzDtAdRLaqivEH0/fPQJ8JdiGoEyVXbClzI89W5TMc55kuVpqmh6FpmiZNVsWRtnw3hY0GQwZGbDLZib/zbc75dwmWpZI9Cq54L8t0473znjG1mrZQ/5uBKP22njPIkYxm0N5glZu8qw1FMff9j/DUjJcw/4Pl2LiNAVKU5s8trFWQ9AHjWporDboZfJTMH1IhZEdqAHraGk4xTqoVtfkDfnSlKzdh0CAcMW0Sxg7qjTJ6RszAZxOmrAzLVqMNctf/9T78+u8PI+UronJSRVqmodLVLlKD11k6qlZbiYH5a1FHOXJ4mSuB2qjRgp15zESB+WHyqTz9UKqusxp/kUOQpl2PhnDVj87CDd87C7YBJ5yX/XCLJoxzBeRAFBD2oup+x2M0XaIYNxnmBbue5slMfWq4Yo8yW0O+zH2Vr0H8wT3KqA3IOwrSTavYUJuZtrKhhLx2xhGTMLRzW9k6FiA+2FWZZqV07WrehvT8x5FZ9DjSi19AcsHTyMx/CrZIA5FknlYV5+eIsnTz+7Urx7dYfhmtkQZfTV6TRwGXJk3ILv2POze7amuQ7o9GB5woSkXRrApIaLsQSlujBn95/Dn8+LbHiZTlgmdtNMihGNJLXzAF79Z6NjDN1juHHQGn18+AyGJwjRrcdtGJ+NEZx/GCiJJnzTAcny8dcQxCTms4RKwyplsbw0QWEFN7Uw1q5z1lXebX0LBcGxXsj04+FLdcdLyVRrDRf8t+8LKRCw32SE7zkNazdHAzy2byapeL9qcfn4KLTj+K5bF8h9WgrN3FJ51oXPAMMvS6LS61YCdyolp65ZuMxgw2RuIssITA5gjg0jOOZpdY44TZcA3/pJlPSElUdhWrZ3VIIFIJesb6FY/i4pOOIVKSTDv/WdS08rFr7U42dgarUr1WWbsol26ictvPaD5dcxXVt3svc9m/QzuRj79adeeewC4r9aoKO4b17WqmBdmR1r19QDZDLW7cTKvMXcgxqgeDaANGQJSLaXTVTWYpVHbXyMGdDQ9uao6g/UHHwT/iWHiHHsUA6gg4Bk2HnYfOziFHko8OQ5g9YrMlMLh3L2ysqzMq3apWXC0kSCmjfHklvk1HzG/BToFIx8JILXoef/7X87j5rgewlYE4PAHYNXSWZ3YymHnM6DyrW6xpDuu+EeBWoLxuqgrpyBTDAztRo1lmbs3UqtPZeHZ3htI7sGcn3P6LH+Hg86+hHfAZgdiJnCarpM2dLIAcwCCGD6alpS1ustP0qDhRzU5eSwk33ZBrLaVNJI2cqVKli+s13GQQZmY2TOOEaoCd+lDlpjWux96S5ZBIJXltnudDuyFnLWHijXgMrkwEo0b1xfmHHYaRXTuiTVMLgis+QeOyRcisXINITS1SIXZ3Mo0ku10D97JXGjV1UHGbXiKoQfBSAEoKUVheSUbthPJBw1E0oBt2FBVizvKNuPell7B02QpGcD7YfJZk70Sux9EnZx+64kr4nn4Wmx+6H5XEPhb3wFbqR3Zyf3Q+4iS0mTgc3kIKgJ5lF6TCIcR31CJa04RwTSMSkSilmN0Ta4LTFyDjF8Pt98NTzXCytATO6nK4AgF2l5fPxxDfth1b3liIrS88jsh7H8HFMEHDvjUMQQeefh4aTjgWV9z8R9jeGD8tG24I4tDXHjRO5EfX/AWfPPksCqjz7Gy1z+ZmJ2j1k+YfbHQqrbk1TYen1HPsQh2KRYxiJtgy0l0kJv/orGe0aspvmJ2qI+unW2VDFEEkyCItpdVof9J0DLj2YmTqGjDr4JOAQd1he2fC8dlxrz6IeT1Gm77fk6m/STAN4jF6zTt446QfkGWlIVLkFfJLzkX7nwP2gFCQHtZEjN1MyxJlCZhiTI2Y+8nr+e7Kw57XXweo14xi4llUzMnVLhg292E0aw6NILE2ipEgFyrvRuWvW4OlQnal6feeafmyBPn0PctpDXsh5+8wFAH61faLz0DvV+9D5yf/gcbOlRi97k0M3zIb/Z65B95UipYuizGfLDDUlFItO/lIRKvaI5D0oPLKi1hrAkU/PQ8j33sB3Wfca7qriN5IkyvF8u0Yu20F3Hx2zNwZaCa99sXreyEnYxWhehpx1U+xbPxp+PiU76BifR3mV03A20d/D0uOOw9NXgc8V16Ij664jYZdijWLxnnLMea+W1CXDSE2cz4LtqNlwRrM6X0YKgcPQMyTRnTVOngjaTRSJUmuw3Regp98gsIMzf9nQU4t9LDj57YbgsrLLsDQmc+YRVhabybL4EIMAXomo648D73+chk6/eXncNI6aDjtgyNPwcS6VYh4YiyDJo5M3IgINt31JCLBNMIs2JH2sDxNFbMuPpeh7SXeKInt3b17Iacscg43FrgRvO2fCNCbkD7TpGDCy7g94UU4U4TZZQOxomoYOpx4HO2mE1Eeovi71f0x8ul/IupyoN7NnvB6sf3td8hvNF/vrUeYlidL54PuqFU5G16XTGJVwd6qwui58S8/gPk9R5uETDyBpM+NZIQllJWjJNzCRA+pkEIiSS+YJiaZiCHDPD7qnngqjEKZjji71+2iciY1GLlFS31wx2jeiIRxW+k6RWnn0nF1eNIEM+kAy43HqToc8CfId7wWjPnoHbx26oV7U85P7V4RBApobgqbQ7T9bsQdacTl3LqIEJmlKOmCJ5qBnw1J24poiy2nM0AEI+RyZ8BLCrMBXuaRw+CllXHyGRoIP5WY020nrh6UJJwoRYBpLrbfQqw17IVcn1cfQ9GdV8CZiCBVVWSi+ZLLvoNmdwA97r+dBr8FwzbMotlJYDv5L8sAp76qGoM+fhvue28ksmlsKStEsmcPFu5B/MyjMWLV64hOGodsRHRMkned6PzMH1FPeyy6NjEcrKvce/R9L+SiZLrl9ynAsSPCFmtZcpcp4zB10QtY8sOfIlZdoTlkeF10cigERZdfAEfzVoqfB4t+d69ZC63VOgk6mNkUBYnVv9jjSEr/T5AuBTr86SZ2tx2xTS0Y/uL9SDqiOHTHAlQ3KbTcHfZCLrxoIfxbG7HZ60TfH30H0fF90TBrLt7qORZVdBDaTZ2ETQ/MQNdfX4MSRwWa7/s3ev/kR9j2zOMYPqQXChj49P7Zd5FtX23WH1UX+OAY0gaLpxyP7rf9hj3SguJjJ2DjFddj2z1PIu0vxI6HX0WnG+hk7gF7CYQk09+cQaSYqpXa20NnMs44soD6rClOHVOkOJceLnlP6X72u0wOVT31neV9KMLPMLoq4jMxTUrTqkjdxEhpWQSpEt1XOCo1EqOgyj/0+CnehF0CIStrPFkKJR9MDOuPIJnaO2AA/O26srIUvEl6qX4vNh82Gv6CErg0puPwwRu3oWXkMNgG9oWH3RkZO4DSLiXBBp7/LcTTXiSG9GOQRrUyfiiaeL+guAKpYUPpbDgY9rpQcO5pZolZyyHjDWJ50BQt3VaKsPBjix0U9f4XnQe/+IlIbt2+HaO3rkCTkw4mu/Tk22+Gs7YJ7jOOIlIDQFcPQ395BRLLVyDooWezZgMmbJkD15jxqL31QbicCRS0b0/9qFc4XGjzzofYHKxBfNZCUjOOabXzsZ4ObpoFHf3MP3NoEWSD5bo7qJsydCc1jyuvxO7WWIfNkNuVjmNB237of89dZFxmYFwQ9Kcx5DdXov/3zyLRNQ+bRoL20k7prYv5MavHNNgXaNQTaHfb76hC0vAls2baNO5IwZ32wemxmcYsrB6KwoOmICadmmCXEy/zlw2RebMPvP8G2BNhlCSJFBl4zWPPoT81fLvObdFlxDCGqyl8cPaF5BE7QiuWkscceKfjZKw+6yIizEJCTRj3r3tgS3jQfnw3+Ht2QF2n3pi09FmsuugGdOjeDWHyV3HPaiTJn4EOFRjyElVSz/6ofvpPGHrpeSijDt+x8G3qywz1KK1NQzPG33wlWS2ZyT7dZRAKo2m0JWWa3bJ7STNGJpOjICzsjqKQWjjiicNHJLTY2cmKIi4XC0uS0S1KS8fEyZAJKlW9GkRa8T7dea10JXV99EYytDR6FcNNRV5IarXQPWv0uNA22kxhcaEhRevtS2DaxpX0hFlw1clHYGr9ctQHomRChYbscwqKZl4SjiQRZNBDSbOnZS30PgevaTsVzsUZxSuqSJCymr/QfJdH/MIu1/KRuEYxTTp1G/Vjwq5RUoaEFHn5jerKkngSUbsfYZ8dk4lH2cnHsU/Zkwznsi22JJYV9kX40ENQOm+uSPA/Ak1jRsA96xUcVLsFLsXHEoximpCJ9R+i77ThSCbt7AorivqmQGG0PQR0OmYMDmrYBBdtr7wFMYYFdi8ijVFM2DE3t9T8GwTqsVENrHdzAylmVLqBnaPp+iNpfXfwIZiw/E3Mb9ufupm4m7tfD/g0YkoBGFS/GK/2HYEpHy416/7YmQZ2Uk4WIuu0Y8KStzCjw0iM+miu0dJfJzR7vBi44W38u9MQTFm8jFbAslR52NWtElCdqYAnb5qLp3tPxKCP3uY1jQgV7VcJRTRxesdi/Oq38XyX0ThmwxIKpzWSsJNshF2TJDnQhYJsTanPaDsAx29dgMWdJlKBf7FlwvsCP23yoM2z8SwRO3b9KsP81DqtKGXBntcW4myFm0p06o7FeHLYVAzbsggeWgYtT/syEKf3IY4aVL8QL4w9BsduXkF3nzf2gZhgX2kGNBBdmPLihMXzsPDiH2PAyheRCZpo4AtDNpLC0KWvYe4Pf44jF76FjJbi74et9+rWfYGyNC5agIY58/D+3x9Em2DUmLUDPpgDLx2IHcXt0e7HR6HjiKkoHjWEvdCKuT4FPhNyAnIhedGNZ8ZNQ+fDD0Ls7kfZQQeuQFD0/e9hy5NPYfKy180TZn7jM8BnRi4PyvxscRdM/+gtLB52mJmzl/e7pwpI29N0UoH+H7yOF3odghPqV8phtDJ8RvhUnvtUIBLTGz/GuyMPxtgtqxCiI6D5VSGYB+NR0xUfumMZXho7HUfWr6bxt2Z+Pg98buTEKh56DFPWrceqq36FUa88iR0ZhnssSV5Hig5lmJZm8Iv/xtKrbsXRq5fBQ3/O0Wom57PC5+7WPCjkcyYciG3bjvm/uAKpdCEK3pkJ54jxRNSGvn/6FewdOlIlUXI+I4/tBULuy4CWqAtmFnbXS2jZl0s010/IfIZ39w4AXwlyQi+ZTWWfGTwlq/VT8hG1GvLLwj7N1y7QjIAVeLS+Y8vS39MkiBkwI8j06tKk7QLZE5WeTOl9khTi8ThisSTqk3HrNw+do4mkKT0STpjJYembYEjLLLNwuTzwenm46EFTaXt4JtfA6/GQ/+1wu93wFxaiiprA4/PA43HzGSd9iE9RdBnWJHzNKgmBzvJf2RaFk7uB2m6VIvz2FNCdxMvPaOeVdz1d+6Wr12PWO3Mw772l+OiTjahrCiGRZEOdrIRIOsy0LMnryhqcLN7n84qFzVnV2WlQdneuNS5uKt0NVK9V996g3Ls/sWdOl0YrWiUmqDwMqDOMa0qKMaSRJyhtRw+CSSlzZBL0a4hzgKFSWXERevfogrEjhuDQyRPRt1tHVLAzBGY9RY5GIpstTTYecMSZ+GhHExzuAgZzNhZOP1W5c4T8usHM9BviqL7ckZ9GM6Cl+taUqGZNlEOx3DcJeabKxMIY3bUSs5+6T32ShJtRctbpZS/QKrKHTMYDEG6ntPNs+CJ//QWAfIAMo3BvMoJrzj8Ja1+8G8kFj5sjMf9xrH/uDvzkJBr0SAuFzG6mGr8MmPYJ7xzOnwV3w2kZdqDHDyfjDC0notgmsgOO/x6Wbw+yV6UBrB7Xe8MWM4iIfDAcxFnHTsJN1/wY5V4vSQ64TQaJqMNojYVr1uHU8y/CtpAHaZfG4hgjkFM0htcaxGlpiVAmDXekGetnP4eyAiKk2qXQrFy5swXiN72BlaBv//GWHeg/7WzYywrhTNqMiO7tsIubtWZK9aVR6U3j8btuw5je3QznWorPRM/mqj6WwI9/eRMee+l1ZDxFVN8a7FIZep45eehNULV1TLdyzHnkL3sTT7PjehdI7wc50lFUOGPYNPtl+p1x2Jwe8yq13haxwEJDBM83WedkOoE3l36Mw7/9E9gCft5n60TnPDCTLR7GM3/9LaaPHkj9IwMkfakZfDVGpGr9QB52pUlH3/rQ8/jpX++DM8vO3MP9N7MykQY8fefvMI11uDQUk8NSHa/FC9Z6AYHOPIyuFmc70XnCUTRsXra0defrvIt4u3cvIUOf1pbxUIxiuPvGH2HzOy8xE3vAKeOQIeFUgQrJF6jq1EPWoTwuhxOHDuuH9PuvoJoctRNHgtqYtSXx6n034egxQ2gVZeWkv3Icb8pp9cBukK+XB7ngkrOPx+0Xn40kLW3+CXID/zrQrpBcyvqPMnWIcErP4cdjF+EEKpP1Cw9acLVx+7vP4qFfX8xctPi0Ac6MLPHueO1FvGyaj9LFvfjUaTjr0INZWJ7LPgfI6AifTBSbX/0X40Rt8mLdko9fwfPkwQNYtiUWFvKfD8RF6rQffOtkOKItpCV5hA0X8WzhOmx49Qmjo/Jv4H1+sOGkyeNx0TETGXfo3X9Nnuxe0t7Ek5KIhHDN985iXrGsuMJ6SL2gf+TNXB9a19Zvq19MCjmLmoiP6dk0zj7xYHYoG2J6N4MulSUm/67qdf58h6IVcZigTZEX9rQkg0EFb3//xOn8TeEkm4vjbJl4DjeL/yz+yZe1q11WOy3VoUNjuddffD4yEaq07N5zdnvpPDNBysxaYlfhJZH0Pgh9Ib0Xkq8sTKe3qbkFm2rqsXHjZqxctxXvr1yNdZu2YntdI5pI/HhaO20QGXKhnc/a6Bua9X/S7K3dEKbpzVnp2jzsauD+gGIkqTAZ1egsG6gJTi/ctNoJ3dNeSCxWVWrdUoHfjfKSAnRuV40BfXpgQK9u6NypIzq1a4uqIj9KqJ8toN5Xm4lbYzSOsrEnwOsrQcwsqXF+usGwlGMWfp8PocYmdi6RpJevxklMdE/rdgy+wkpmiDKaG3vjXd1TxGAy8D97OyvCq5XiWSVb5ehR5RHvWruC8IpppnwdrUFUaAXqCEu/6RnVQ05jXWadLQ9xoKq09LF+t+4wa+ZOdWiaWs/LK9D4vzhOT2gaKZvWaj/6vAwIBBaGjk8nntwLU2sORBbpkhyapiIf3YM00+LGSjJZnrd8RHIbQxASO2EW5vlcDhT5/KS9GyX03MtKilFcUIDSgNP8LvAXwO10orDAx2IyKPAFqLsokERcq6GFiiKXMEM1kV3/wpGwsbShYBzhaBiNzU08R9DE8K+5JcjrFjQFg4hGMghS18aY10QGacsYMMZj+2lAqJ5EfGkpB9O16UrGSWdJEqBOYIuzZn5NDbRgL+Klsi3Zvqf9FJ+saybhwrAHE/C6sxjctxOOmjgOkwb0Qa+CABpXrkBi0WKkPlyJyCdbEW0KsrNlhYQXz7SaBkmKdLM/w44QB2gdJ9O9JXB53bD7vXAGfEiRMI4AuTnghc3HXmWaS28qk2h2t5YM0U2imMiF1/5wqXiEPyNIR6KUVHINzy7iGSPR0oyVIzwXtoSRDEe1a5V5v9cTjiFJg6FJ2KxGxWSpWL5G9NMsw2JNEdOBgrJSFHduj9TQ/vAOHYiCgb2wip0yZ8lGPDlrFhZSNWnrnCJbAVq8fozoVIJ3H7kFtuZMOltz293YdPs9SLXUMuDOwkNnLhVzItylIzwHj0LvKQehZEh/eDqXs1eoOMnqye0NCK/dhkbGv5E181C7ZgOwtQHZhiBaUo1wkBM8yQScJKYW9kjFM3Q0xLQZRWRxkvCXqtDqzZ2guUMtxNZPk0CVYYsbSy0JVWwaSGRpHmi8dM2znZ2VYnqKdenalmHERK6OKS71qnM8cFeVwl5dioqeneEfOAwlXXsg0KEKznK9aE1E0iHENmxG/bvvYf3chcDbHyK1ZTvcnjQd8RQ7JYsw83b70QUYcOF3iGM6nZ1z0IlobNmKIz+Yj8a//xMrHnkS0VUfwy/OcjuRJnOkKT962Vzv3FnsS1CjiaqhQD6VrctoSFGtZLoab96gbQVm/0ierfy5rLsBE3bTUdJFu1wOneVA6ZxP28NHJhGlZ4WB6tZNkVS/iKfq19i9eYa/WUh+CjxFbncxinEmMohSFbV4nQj074FBZ5yM4vNOx2t9D4Kjc2dMfPlf6jAtT2RcKQ4JhvD+z38N+5q1CLjIK7ROms62kcXNZpoiDCuyFnNaDbLAQtD8ozLWBK2QM4qYBzXLbof1Wp1YTgSyfu9+iLjqjNzBRuaf0aHntKFL67S8e5E/FHvm4k8eJE4uvwa8xaUmXWULd3auuF+RkO7JT4iTYew+FyqIi2/5Wrx/+fWkTwtzUC8SBQtzNZ0E0V5/LJuFq2oVuwtUUYYYKJ9eCFVvtz72hAPd/98ABncSQXvcJdhmEUzUistS52hAVUqCkfimd/hbRCOx2UtWmi6cWhNluIb6dWdP7jr2hAPd/98AQlt0EP55WuiQdc63SfTcL2gCqaa8xAwI6EHtQimx0t5BspoRWtAIRV7iqe3LgnRXgnQwNYPRQusb5L0wa9Oor/jZiD3LCfFeWJZQCFpVGZBm0ttlYd7XE9oB02z/wWe0H1aLRJF5JHBRJraY+rRxAM1HUvdynECIs3VNzC/DaowWk8VJjdRvKaojgeproVWOsD7h9nnggMTTrprTPn4b3sF9jGirASO3L0HtgE7wh5ro2sRQXlZFa0TMygpgp7cQD6cwadsChIf3Y2OouP2FcNOGJHOESDt8GL7sOYxfMQf+MeOppEUMa2RcUhDr0QGHbF2MURsX6uUlik2COoiuwvBRaH/1xSyT8kLrVzBxMiZ9NBsFzKS3Z8Z8sggF555t3CSNGLtHDMG0jYuRTiTM6tkUOzBB3/Pw7atI1Ix5QdxNz2H4v/+GYXfdQtWnnW/ZNepQi/77hQMST/pOb0Gp4UXarY1Emn/aRThh1ksY/NEceA8dh3DdJjPq4KmJwlOchc9LgtFqFdMxdfpSKA42k4NTJL6DvlkYE9bMxpt9xmNW1xEY/OTfECssMuN4UXoV8vzddDNCs17HvzoPxdTN81H5h6uQjdPtiWfgIpHkyPpiHjQURpAt8mDMx3NxaMsqrF76Hprvf5wui8esOtKMp4xEkDgHFSSIKCSYGKwkIj1PCWI+vWwgbtZIvnaoFQcy+YBwQOKZgnjW64taqGiU5Ltv460uffBer4moe/8DjK5bDceEYcyodYSyphIdF1LOJHxaA0inO0qvvigEDJ/1GF6fMA1uRxH9Uw9emHQipqx8BSFyrJuNSNMHlGhFMy50p/gv6TYGzbMW4uDty1BX7kVGC23p5GqTELc6pzmIt/qPxewOfbDsjB9h7JaFSHaroKuYoiiTAk4PCqN0hFMxFNA35E8DTX7aVCp/beVrvAOi7EvRwaabJfF2fAYZPiDx0owMFA63GzGUuZ0IkZSjN6/AiHmvot8bT2P6stlY/J1LkH5nPrkvzR53opnckLW50X76wRQFOxEkJzgj6PzPmxFKJhHYVI8KNxvls6Fq2Ro0vr0Kh9TPZ2SXpVqwo8vk8ajo3ws7+FsbxqRfehMzy4Zi7NVX0flmZMEoxM1yywYPQrakLQ7esQSj1yzCEW88ieeGH4PidevpoPuQWb4Iq3//V0xsXIXer76MXu+/hc7XXmHa5e3dkeoggwhbF+jVHYXHTseoHe9j/McL2QEL8En+RbX9gNnNZf5BJyPUsBGHLXgT73YcYnZ1yYO4oYVRh4s9IdbWOcJOqSR/1zGGdbCHXSIOG5ohMq6MFu3peYZV2vOSXJiy+Y3C1mI77eeoRX3aK09rLrUcMuyWsaFhcdHTYvkeKh3lK4laoiwfSu6BfFLt9qIII0rNoN2HAtRRjV7tzJ0y+jLBcEs7Tqv+KMtTrOyk5dD+choVybJcrTP20IoEGQB46PcliXdRglEECwhTuhws08fQxRSTA20/MnHDArw28iigWydMnUEnOXfvUyHaqz0GPfAnhKgjut//e8T79GDMyIbf+TP0e/5B9JnxOOoTcQSoD0uOPxLt//EXpFLaTpyRyaBB6PvUI0gmQgjSorWbcSc6vfAw2j12GzI01/UUwfLX7kSve/4O33knwU1ipUjYPs/cjX533wnPz7+HdNKJguYMet77axR36EqRdqNkzGD0uPkGJKnbHGcfiUGP/B19WMa2Th3gTmpXd1rzXr3R7+kHMfaZh9Hl7zcwntV7bml4WEfnq38G53dOgY/GIp1lB1OcS3/3M3R96iH0ffIBDLj3JjR/hu0dD0i8pk1bkKysxsHznsOKE6+CZ/kHKLSFkQ170RwKYuP9MxHwe8g9CXQ6chKWXH8Lqv9wA+rI9R1PPALJ0hJyWhxltJql3QcgsqEZG396Pbw0Hs5wC8p7DsWbl1+BPsedQmIk4KdBKew3AA3Nzeh+9LcRSjcgytg06atAy9ZaRgBxBLfVIt3SDB85sLGmCR899TI+fusdtB88mB0bxKDZL8K18iN8csw5WD79LMy+/DdI0so2+Lywde2Cpe+8jWhZBWwj+pPb7Sgkl63/xR/w4c1/RXD5aqz91jVIy3s4AByQeEkG18VBB2aMP4Z66S3UOMooCj4z91Bz5c0I/vNB2BjrZcPUTyXF6LR2C5rf/xCT5z2DLVf/DtuffQXpsWOouOm1UYxXnX8pNm1pgqOqA0Wd4k0MfBu2Iul2oH5gdxLQhQx9tq3n/gDPnvMdjHz6XmRcUaQXrEXLkcORbKHqmDgxN1xEBGk9NRZX+8KrGHzlxRRNJ+Z+72KMXjoT250u1FBVtL/iByioqoSjMYnSn52LslmLkL7lHxj0u6voI9pR78mgL12VWCyN+stuQWMhpchVZhFgP3BAnadJ5kAqi6YC6g9WlKH+kfWSMZJVlE8kH0/rxVv8rDREJexPwUNOqw040alZ2odAV0S7Y8kpDVNHeSm2GeqXNHWlm3osLWdWBGbWLOvUGJuZK+W1Dhe5Q3rOTt1UTOuo5URh6lwn8fHRAY14KJIpxqbGYtM9SrnRSH2scLKAEWmC4kn1agqTRHoosk1splZzO9g+vSyiGFdvW7XQkBVGGN/mHGnBF9J5WoG4o7oU4z54A8W/uAz+C76FsC9NZJNsrOy8ogu6BW69wEYEaaWidJJiDAiP/OR11JZpd38pY7kGVNjUOw66BE4qaTaTjeUzGgXOGRuzDob59YqNjc/olWwH03QENMxFoxF2JlDv12g1FX2UxP/2Ueh485XsCHWmYiGgwR2nz6hJBeLDNNLYuCAye2mKaohUk5ERPinWJzc9Lj+UxmXiuvcQlsN3AKDzwRrZKL1sydrYk+QwdYJQY4WpPr0w+O+/x/yeU9By423kKOa9+GxUaKQ25cXIbR8wkhhsLKiTIjJgwUzYmrXYjIjV22ksMqhJJzByywpsJ6JZ9nCEbNNnwQwEGDOHKssxaOGLwLChKPv+6cgy1HLFEhgwfwa2j+gF50knY8DsfyGedSNK96XX8heR0HsoI0YgWFhArk8gGUygqTmGCK1n5oTpCH33NHR74C40HzIU2XZdECXlRm+ZjaZxw9Hmu6ciEw6jJR7G2HVvYMfYYWihXm7/raPgZVy4zd1CkfLTylvfK9gTEnKqKRmikOjEcCoCn8+HSCjExtECkWjqIbkNEp9kJMIe5LXesKX4eOvjqJOTSbFYe/tdyNSFMXzNqwjGXbSOCRTRxiu/3lVWHNyRvt8rAybgUBI2HLNj7DuPYN7w6Uh4KRrsPl9pMQb96Rp88vjzNAIecpAbWXZOma8Mfc4/Ca8dfQHsLjZm+Ups+vPTmPDxOygfOADl22JGVURokPzsiMJICM6nX0YJfcd40w50eHUB7Fs3MYrIkJMDOOTGKxFcuhLF9iJU24vx1NTzMf2vv8FYWtd5z79J10cbX5CJXIw2JFWtQHRSUC4VEqMxo9KxAoZ2Rx+C7PpmBNqWIKbX05nJUJXn0JbtqBw3AhuoaxpDjCdPOZjEpe6zBcwsfdzmRcX6tXi351QMeOY2+Nu2hZOKxkXXRJMoigK0FW8hLfPSv96NsXOfxYIzL0KF4kwSVRzesno9Zo4/DaiJwUbnNUAdlqVxCS/fiDdPOxtHUWVso4vRbtgorL3j75hfOBChcAydf3kJuSCJYupgzXZpW0INH6Xouzmp+5rZCS6KfVEqAASjeO7gE7B5/vsI9++MuMcDV0st3ukzFa8f+yOcvJx1eEPIGB81hSLGc5I8MYEmv8x8TWE5kk3b0HHaJKZq3DKjwM6G16qHoOw7J6Dr+NFYf86VDF/iKKc+afLSGpJNkxQ1O51ONUrxohxiaip4WUNS3JOiDtTMPVk/7SHHMr2Y3BOmMxymk12mAQMSW86xlxytvnGTxdWX9T4q9Xiajik1HevQ/j+F1DlhObxMi1I/acODqhCNBrs7xnIK0y7qLc3mqxMkEYyG2Fi1RY58lFKh0Euqq4ydodV+2nffnvVSt1F92KN00r30HmyoVCDAQLiIbawJ0FioDUSwgB2jmNgf86LtPb9C07zF2Hz3Ezhs+2JKFUM6LTETMbTByysVfTD0qTsQWsGQ6bd3sAAHLRSJRV343waaRTTvNZPjiq/9MYra9sKqc7+PKZuXMawpZKdTbCWeEnNNpBzWsAorT76EjqYDnR69nfpLL13tclv+m0Bfy9Endvo8dT8NmIfSeCEOrf0IMW2ybFQamZy+lH7uBq9NmU5nNI3p81/Bvzt1Q+cMY1cX40C6CjLt1iT2/y3Q15hKaMxavIyDKYXNyRgOr1mJWaMZJRXZcfhrr8iK7gTjg+5JPKPJMi7EF9IhnHYaJi+bjU2PPorGP99l5jxtaa3K+/wL7v/TQV6F9GQh9bzv6u+h0wlH4+1B0zDmtQcQGDGOPj79TQ3s5mCfxCP1jOIlj8FDzf3COd8D3v8IR334Op4bOQlVjE3TVODmYxW0cEG65NYoxv8u0KiK9mHQ95MCSbpYTNvQoRonvfcqXhp4CAo6FeKgGc8bIskIKUpqrfn3STxlysu0TLXGuwroq73W7RCUTOqN4Xfdjhe6jUA5H3Ml6T+Z+dHdfaL/DWDeW2X7ZMW30W05bvXbmHvxzxB5fhYmbl7KttFM6y3LT4F9Em9P0BymrLE+O+ZoasYjAydg+PnfRs/LfoC3ujIO9rnJgaxIUQpDNQ8r1ZzEfxow3EYd3a6iuLjNZt5E3kq3aNr6JVh+y1+x/k+346hl7yHVpggevaFMuu0vQPtMxJNJNpvUkyX1CoBhyWAd3u4wFdXXnYk+F1yMF/sMQxs611oZkrTpqy7/eZwYdyXZsfRJnV6E6MQdvvpdrPzrHdh4y504+OO5cBdWMi6me2JQt5lBj/2Zxc9EPNFKVsYQkT+1moj+MR3iJFz0PB8fchB6DhuCoY//A68ecjSKV31McdfgOT14hjsRp7WNxTcNCVcUJVEPmj0uTbSRi7Ko79IOh899AXPPuxIb3pmHU5fMQjxA18OscmBUQm7LY2qEp5V13RM+G/H2AFOm/vCxOKmoxQnaHXH2tBNRs24tjl85F4t+/Vfg1nsRKyQv8p7781XxlYDCwoQ7hhiNXvH3v42h1/8QL/c8FAXdOmPCzH8x1siary/lpxjl536eUOALEc9Qj4d0gioTl9uzWvqlWNCBjX+7HauuuAnjXnkSns6VeGXUYWhHJEVma+2f4KsnJgMqqgxyGY1b0pFAIubDQfOeQrSuFm9PPQ19broWPS842yCecTJMU9Rkc1pEy7WJKH5m+GLE2w+oKG2Pqa/bpKMb8WK/w1F18CSMfeh2vDvtJPjfX24mWDTz9VWTj9E0LWQatZMG47DHH8GiU89G9LXFGPfJy5SA9mbf7v2J4eeFr5x4edBwpEZom+hDFVHbrDr32/jolY9w9IqX0DD/Taw67cfw+ALGLdKoymdtk/LtRJYcphVZmg4IBoMY9tAj8BxUhlm9jkGbI6di9H13kMuo7KhatC2LaPc5GOuA8LURb0+Ikxu1vXzig1V49eAT0efyi9H76rPx8pBpKK2pY6O0JE2k0RQkycmfeV0kMMTltd70cWkQiL8z9PhD1R1x6OLnsOyXf8PG22/HwTOfgX/oIMbmjBL0Zt7XCN8Y8bTVKsNGuBMZ6MMFCcaPSyefipotK3DM8jdRd+ezWPrr36LE5jViLz3U2lW0lkLQMKUdaE4l0PvWn6LdKSfj5b5TUdClGw6Z9RjSqbQZz9PEoziM0dbXCoZsIt43DpmkFqRmI9l0dvvMN7LPFbXPrr7z8Ww2lMi+1Kd/dklF3+ybHQZkl1X2zb7WqX/2vaoB2Rf6js5m+NDHf7k3O7OkTXbHc7Oy8Uw0m0llskm9ffwNQ0abnOZ+f7NAwunN60Q2TIJkstEME1KJ7Mxhk7MzBo7NZqPB7EcP/iv7fFHX7IY772W+RPbZgaOzrw+dms0kQllyGcsQ0ayy0uyMbxpEvG9GbA8ItC4U5yjDO1c6hjrGl0vPuRzl3dth04btmHTXTSg67jBE7C4Uas5TkweMZP4nQWT7zyAeMTA0yf3QEl5jFDSjl0yQTjZGASRWLs369z8PexPPXPLIYZdlk1pbPq3a1K28PtYskkCPOUzeNBvKC2MyHUxPs8Ga7VBZFlHM65wZzdsyi4Y29LDxw/KV6o6OHOx5bZkEHkqje8yfGU2S53BRsnbRaZXFzEmYbdr5T8k69FfJOpzE00q07kDPG1CZPAyn5+4R9iKcsuVvW3P7gl1ZzIS0chhTxkMP6HarmfU86JZeFkmmMognkojH4ojw0OYMiXgCsXgMcZ1pJdPMk4hbBNY3Z6Oa6mRDA4EACZ1BQe4FF5/byXQ6Ng4nXE4XfAU+lHh8KNZqJ82GaadPp4NukSlqd1B8bWJs4qrZIi3I02iHDvueb47v7n3uWdxuhNPrSOYjEQb0IG8x1GktHJFkCtsbW7C1rgErP9qAD1auxIbNW7G5tg61zc1obgmx0QlQl7MI9SjPGg9TESK2DsON1mG9qu42RFFWAyav/hCIHgMpto3NYJpWg+o6ozUq/CecrQdFAJ101jtkGqdjvOF0oqCgAMWFTrSrrEKnqkp0at8evbp3Re/u7ZlWjurSYnh363jWl9UouVSEyCdH3MH6ydW6Ft55whmiSWwI4ql1tQ14a95SvDN/MZYylNqwdQdCJIheOmHXmrcXddDOIatpRhHDiJAakvvNNImmFjq2Bi3L3R1yRMrDHpdCvjXseVsrN/VCTR6EioaRLOCzpsMswubJ40inTCdk0glkKQ1uOtoFPi/aV1Vg1LBBOGj8GIwbNhCdK0r1TqUBq5NYBulky6RT2RhFYuY77+HeBx7DnA8+Qr0W37m0oaOPukPDn8RERLBTN0kXsEKL+up1XhqE1C9S7hLvfEOF5u4sL9gzkrUGtwTWWSqiNezSser5fK5dZZhfOyUlB6Yj83lFWJ7IgVoIKY5J59pg3WYuTe6L04St6pBu1gbAsZj5Yue4kX3xg3PPxmEj+5t1MrbtoXi2euhkOItLqA8LebAnSFkjQt8QmI/MGFCdasTuLoeZJyZ19DKNgIEdO+ibw0+UVOdJ8aTrtqBh1Rx9gIApRSVIO70wS70OQDTdk3TnZT3/+8tASm/vM0jXW2zpdJpxeyNSyQaeeaSbSCmqA+Kmz53S4zMW9ItCvm153AUHxJ/39TlW7byBEjIYs9u105RW9uhzv1qluT+iCRgGmTzKla/QPHOgyvcDLjUi3ITRPavxyn1/QHTOi8gueQ3Zxa8h9M4MPHHTdRhSXQpbJEgJZN0HwHF/kMfS6HTVS7w/S3lyqWxsu4PWX+MKtu3BWLb64NOJvZvsqBQSxhDBqkLzkSn2svk2jwgbi6Bvt87o2bsXSooLsGnTNnzw4QrU0JrafAE+ITHTsxI/IWTpudagVOkSc4d1Dqlw4bWnH0Kpm89mwzRAGhSX9VQOEkojJQ4PNjcFMe7Yc7E9pkXWWmxkKXzzOunuVRixUjtUiuU6UX9FQ2hTUoQ+fXuhS/u2aAmF8fHqNVixdh1s3kLzMrIKEh3yxQlXU4dQy9AoRsPYsegZES5Cwp1Cwunj0nIQLW6yMGEBRFCriQoRx2N//zUm0+JYd0QSy/9y0J9qopty4+134/Z7HwcKKs3K9QwtnbWXvFXiLiDZaJnc9OPOOmoy7r7+Eoplkv6X1UCL+LtAyw+1pY3q1eKZUy+4ES8uW8Ly5XBnqQMtHbQ7UOXQiXUIx0gYPz7nOFz3k++jOEecfD15kzJjwfs49+KfoUWDsM4CpDPyLax2agW9VtlrwxBbPISG917Yk3B6UzbORtMAq7Hq0WQal5xyKP545YXkDstBNaTN6xmt1SDIHtFO05nNoteUk7E14aVYpakbYmaQcReQaKaVLnz/yAn4+zUXGSnPEFEH3Zp9QZ5wsuhUKkTNiUPPuwyzVm7hs+w44pUxnn0exM9qC1DtjmHla0+giA6yhryUX00TJ0pEdS2RTVCy3PDhpzf/Azc9PoPNc7EYIsZ7MkwKBbP7J5yWrrpNCJJNBPHw9Rfh1KO0fYY+kKJgyXJBdC0wCJhfOaCp1tcKBh15LlbXNRIBLcHPEdmAdFQabWwprJ/zHDyZKAmuiTuJh/KpW/J8YIEJ+0yaCK4TjYXNC8+QKUh6i+mDUXSNeskBG+ui3u5cZMeKVx8nx7DDWYfwVCnqfmvDHEH+OblZMlQu/PPFV/G9a/8G7ektt0U5hF1rwrVuEYFZzGJFK2Q59/jDccJRhxEpXpAArmzc9L6+FGA1UuKqHcx0iKDW4UhHsOyF+1hJkGK056op1hFP4bWH/2rWGsfMCoI88nuSzAKVr/pUr44kcdQ7YU/8/XfUf9pDTz5YayChE2GsJNFsqRDvSwFJ9OjW8GAJJpdS5dqoTOjj+uwAygzOO2wyTjt2ulmyuxtTtII9CCedRiKIcJlG3HXtJWY/JZcJ/NgkzTSxOmmGXU1UERanmIPcBoef4gPMevhvAJVpa5CUBlxR9O/akTrNDa/kRojzWasZ+yKdxXG6p0OqUGtjjhkzEp5Yi5mVy5NeYpWNR1j3X2BPUh7oZkF79xkcVY+kxhJri8dzddJDFgZ2Gw0AK3jk2u/CS0sqtaK3hkgY80wedr9iQWkysfYauf26q0hxS0F+PhA6/MsyJvbvjfY+IpdvFUGIfPu0k+jB7x6GfT5QEwVZTBg9SpLJJImSGp5BdZEH4/v1oJqQmDHN5P18oO9F3Przn5CztR87E9TjrWCPMrUImw2P1ePsI6YQoX31/gFgp66hdaL7cu2Pf2CaqYp0R1uAHDFxAhuohlr5Pi+ITtZTGRx92MFsZIwFsxYaLO0WfuWPvqeWm8YaPvoCzdCz5x45CZlQCy+E6e4dvRvWaoqdct2mTYEhoJbFfm6QJSZYVs6BaZMnIhVnzKe61WJyWo92FcaaWYlfBAyLsRKW1bmzAm6raOqyKF2PI6aM5RWVCg2CpYs/P3drYwkXH+1QXcWC9+ba3a7FGVqd1Kuqk7nWpyv0UK7F/Kfl9JYJsMJhaxgzTwLDQ6ZEOsoyGKRdu/IAFXUTRVMZeJPK3KldHjUPqqzmrx767IdFDP2kjgzoM2YsRR1BxZpNJNCNjjkrJUHj9A5oPIwbZWk0oSF8rbKUZrXDwsPCRfm0qkvXndtW8C/T9tBxezvA5LSpg7rglX/8mg2lS5IfjzMEFGicir/NJf9oqEU+neGw3QuXhgzRDywdNBW2gnIaa8UCCXQqLUIq2mIGMUP6fAYNSialulSc1RB571YDraYIL4H+So+5ebhYXtIVQJhW1Ti69CPt0QgWP3MnCr1u+D0elBRprM161gKVKg6UmVN5+qvrnN+mayPicrTsOPQHV+K1DzbROsuHpDXftx/HxrOOCb3a4637bzZViL+Eus24DZYPFAyGsL05hI0bt+CTrQy5Vn6Cj9auN2N2dS1BRGJRs7W9IaoZqfWRk+XC5BG1et5odbkAGXXGLsgT7NOBuBhlzcMUpD1O4sZ/FFc7E82sn53ITtD8jtSO121DwOdG+zal6NmtKwb16Y6etOwd23dA56pylBUWwL1zMJOdwI6TczLp3IvxzqodrEb+6X4cYCnV4V2rseCxO1BLAi34cDVeePUtzF64FOu31SAY0wQKLa/eqqGrInOub3WqARqVtfbo5MEGqM+MjFL8s1LWGl0wIATFx8xvooHd/bCdzP0poG9OaeMujeYoHFIcnZF6IP7ass1Bp1rxq1560dC9IgPhYcYQ+c9EDMRJH8nSN3L1lpHw0ftrVeUlGNi7O0447CAcNnoETvzpr7D4o+18niHk/ggnh8TldCIRpUcvcDJwJwJ2M9xELNkqK2SyCKKTiGSBOEj8ImJYadqtLD9IaITP3CfSek6g8sgWhty5YneVlwMzCrkLzLCSoa5ViCXUOcfDPEuCsTBxt+Fw/t+p3nOVSPmzIBJP3MpO1gCbwSWn4+hOZagv6WwaQuuZ/UYOCpqTSXrYGh73emneI1S+Efaeltmwdxj7ZZw8HHo7kJWREOatQy1/lcNoiiEnEhlt16FxLOkfM5LGXtMLHNJXCvwNKYmTRh30elE6xRAnreF4cpMakzuUZg7m06H9BazmW6SRiGbouKYZbSou1vZD+sqUta+TOo2Nl7HioXdo1Q+OJMtgW/W506RbbWPnEX9HNsYIKWwNn5GZPm3IaW+OM1xkmm8ekqRZQ+ZWzOaLU9+xV/SuadK4FDwMy1OZaAMShQwKmN0ORgguFPgDtHwelBYWoqykBEUFhSgvcKKI1wWBQvjYQW469i6KscfFGFlvabv4m+mCBHs9Hmfv87e2K0+m6JDG0ghFImZPu1AkhJZYjCokjvqGZvOGeDAURTjKPFQrKTVA7dHa5tz+djo7aKSkLEheNiGLeJ6zTEeyNrZtd5rtznF7E86IklWXeTDFB2JB9l4KhQEv2ncsQf/u3TCyVy90b0fFWlKAsgK/2RwhvmMHYtvrkGwIIrZlI8K1NUjUN8LNBiWoLzV+n2HjM+QaEVsIivYZbXSgXlGlptN2w5i8wGhSnWeQh3l70HArQyM79WtGIx+kvsPvh8vrg6PQh3hVEUrbtoO7qh38FRVwtqV1rapGIwP3er1+XxPFik/WYdHHH2Plho2o216LJuHo8FHSCugB7I7DXoRrrItmS484i0yeQYLEcQcjqG5bhENGDsC0cWMwqUsH2GpqEV61EskF7yG9YgMadujjuxGKHpsoKy7hkCLWKiJyXJyOlSy0lLXTJZEvIj4klla10+/KFFFv8tpOTnT4KaY8nG6PEQ27ZszsJXD6tEEgOY6cZUMLPSNWRq7SxjGOEDuA3JSIapedBOzBMGw80uEo3TeSORyBnR0kvFJUIcJQH03WsFWCkiHWcKRYD/Wcy+9DeZs2SA/oBvfI4Qj064VgdQmWfFyPF19/GzOXLKMH0UK86DOiFBFXDE1vPwVbXUM42/f4U3DlKSfhnLEHIbhsPmqeehnBJYsQTwVRlbAh7nAhRR3jibuQ8LPPWXCmSyV8A7qgqMdgtO3aHZ6u7eEsDcDlKaYokEhiEIHYXm8qUm+m41ESIoRsM90VilNKux5G40jwbHZO1MbzBFu60Shm6S+nh9bbUaJUS+/yl73EZ16x97DRbqY5i0gWcr1m5RwkPv0KZpIFZ27FxKwjGQ0jtb0BofVbsfXjdUisnI+mTzYD2+mc1zbDJ7H2UDdTDbmiSWwrTMBvK0DbwSNRccJRwOjBeG7u+/jdA/dj9cxn6NeFg9kFx38XLYsXsUeSKCDH2IOsq6AM2UG94Z9+EPqNHY1AL3JeCYlCuqfDYcQ/2Y7mtdsQWbUANR+tRnRjLZxEINTSQOmOw0XucGuLDOoPiZfGN8hP9KmolDU8b/SJdVgbkhraGLBltK+nBdazdC+YYC11IPfImWS5GmxSmgyl9maSLaeJMsbHnvVT6Tt5UIGS+L4yRjDVZShkB5f26gpvv1Eo61AFd/tqYwTloWYa6xF5fyXWvDMXmLUUwTXrYA8HYSezJJMphOj2uMeMwKEP3UvC1ddkF/Ueh+1Umm1GD0HvS7+P0oOHsyAXe2QT4q+8h41vvovm5SuRaG5AQUsj/Tb2JNlcvauNDDRYmcrQ4lJcZc14xzRGImE1OOcMME0E0ZeiNSykQ1bVS2kSgfKQX2uSB1vuxT3jSRB0Mt4IQSfpO12rLB3yID3a+dVArlJ2hjEEFFVtqZtwRChR+nwnBZqKtraoAhXF5QgM6I3KaWPgnzgSbbp0Y/4Y6t6ej49vuQ/BhQvgZXEHrZrNzq1ryM7uPhzD3n4OWZcN9bfegzVvzYVzRx288mn85AhTM2mllpIIrWeGJE5S6OaShep7tsbAmJYZL4qGViTcBTu3oMy3SX9awx6DC5oUN4Qn6BmhoYJbp7UuQjhpwmcX5uJ6RUC8Ev78l3+f18KEbMK4Vp/pk47xpPgknWJt/RarLEGfQw9G9UXfRZyqZNXEEzFm/TLVTVvBwuLM+PYvbsSWl19FQbAFPiryrJeKShxEv0mHaGEEL3c2v8VXxNz8UwuYydoDmMLJ3/vdfpLVy9m08rY6mNr6kIOav6dn9Db3nmkqJ38IQU1yazs2+aVCS8bK+JbsJT2fL9vgzyOpoXVj0LIkIA2lz8l414PKYAzbXngFc66+lj4knyBTGFXApwzIHSjSB8VSlr9mevW/GCw+FE+QseJpFKU1Ks4EdQRPIr1RsAo1RDwN0ShN4mOk7b8UFF2IBjp2Osa6zjHUTr4yRMrdFMeJvQUWO1OBMj3Phbms5tgXtL7/aXn+00F45yVPcxrSkIYGPHRPSsFiQV3kqGzphF1nLZkqYLyb/wi/0vPHntD63qfl+d8AooNA+KvNpt281llN2slxnwb2jAveUNZ8gt7sH/f/wcABCdfSrQ36zr0LZc0ZhNx5807qy6WQdaFuzMNOF4UKdOdhUqy0zwoqc1/583W1vpevZ08QLgqxdN5f/k97/kBwYI5bV485x1yBUKELldoekf81WqHFiInCACJWLiJoR4z3mukIR9JZhOnZa2vcoAYd+ZAZTCTIlMfpKAdTKfrqRLg1zspCjBpSWgorcbE6SgOSpAIaGInojWiHCEifS9vhhhiqRXgkota+mnKJ9Iwc2waGeWGVIeLlytemQUH5mcrEVDntStNXaT8P+fZLOMl3u0tOx7Tlc1GfaSJiTtR4HBiz8hWMW/Uyhj52Bw7ZvAzbigOMLVMY+fIDmLb1HUza9B4m1yzD5PWzMXXHBwiVldBP0pevGS5pk+DBA3BozWqUnXEc3HaNyFh1pegoR+hkHr5hMYbPeARZ+pYJJxtN4pPhcfiWDxDt3B6+BFUHiTtt+1IcunYeDln6FA7aPA/2ww8hsbPwsgfDmSAO27AC7a/5AX06J1IkfCYZwaHvvYmxrzzJuFnbYjJE694Vh29bhTDjX8uHNBQ9IOyf49hTLavXIq0dCxN2hB1pDLrzNsRiUbzbbgwWH3E63igfjI6hBEIB4L2jv4N3KiZi7iXXIbFlB2ZUj8FzHUegsiZsYlRrX7kMel12Fl76xW/R53pycmzXTL+HiBfSjO2o3w7HUIY+P76I8a61a6udHaOvsGTWbCXXRVGgiCqUweyzfoKFg47G8ituxYh7bkOacXbMl0UJiw2lWhBZ/rEZQJA19NLBbd62iTHoGjjdDBcpFfWbNxtOs21rhjvvUnwG2C/hpKHk1yk68bFQLZKOMFb1tO+IFOM6behsL0wjyXClNMYAmNzipRHxuNlzbhtKyf5t0hRJp9Z3AG62PZyMoe3B45G56R44vEWI9exmxFj+EbPQGGVRkPFg5kGnocfPv49gv96WhcuJuoaytAGNpFfD8Al2iCduQ6Iry9r0CdJucqkCdnKeJlwUF5vZNT5nNvdj58iLiDqziBJHP8MrFaVlspphEx5WTfuH/RJOBZgIjz9SbLnWyW3+wc+Q+KgOh2xajME3/wqOhDW/oEE+hTIyIG45PjyiFDMtclEpLvakxK7i6IOw+Pq74CtqwdpnnsbgX1/NViTYHq2GsnymBAlTtnYNFl5zK6a+/CCiIPHVaDZYXOvUt76EnDOK0ff8FkNql2DYFZdi9nV/gtPpZaxZaDbX8jN/3v8S1+ob9Xq9QVxVTuUsHy2/Ot2MaPO38dM+A9cx+/7BfJOZlSVcGmYGSm0uLJh6OGaPORyBoQMxYuuHsI8fxwo1faZRCRGLOVm7U8uxGDRrQZ56PhyPo9+vfo9h111EHbgJ3U88EiVTxtHVccBF/RdIaYhc/7IIeu3I3PUAtr/9HkYteBfRcAspIAIy5rRFjQhnGF/Op6jO7DAYrw6Ziin3/hEV3/8OcW2mavGS07S6s5BtCJlteovimptwIMVeVAebCSgT64rT7XCzfB2ufHiwHzhgDgfZPf9yriZYzG5YrjTcm9Zj9sHHIbrgA4z5x40UwSSJRt4TkY0c6QnNTVCU2MgmLwlfVoGML4UZFf3wfOVAPFs4BI4dO9DtnNOMyMUkUvwnDo7RehYwUF966gWwFbsw4p+3kFB2lEQ1gkuiChdW43c7UOR3wt1Yj23PzkTXbx0OzStpM0IkKQWFRSjSsH8iSWKxI7WlGo2NGm6OHHe5yNf6sLJejf8siu6AhNOnVUQ3zSSlyBXRk6bA3uyAL0zkGU2kws2oWbUKbpdGPqhTWKSIpZEE7TcXSLnofhBxKvNuv7kCy666GW1pmduQA7rTos796x3o/rMfwRahRhUl+Iw9leFzGjMDil12vDLsSHQ+4RjYiwqo37QZs1waos48EeZvJqHSTQlUTB6BTU/MRIocXMCyG5cuR/cLT0JDiHou5cM2dmDxoN5mzkvvO6R5mK82sZ21ktuQGwntBjiYelVKeT+wf8Kx4PK+PZAt9LO31cMOFE8/Boc0LUH3d/6FqWsXwN2mDB8e90P4bGmzaZ4m4UpGDYSnXRviYUMdOY1GDqHyACpOPhHxmfPJMdpMT5MsdsQfncXyyxD47jHsIFpuck+gfRt4BvRm77vJ3E50C9bjlaN/SIS85CTLLzOKg8Zl0rP3YsrGBZhQOx/rH5iJhpseIGES2FaSxfyzfwhbaQndow8w4OVHcOwn89C8hhZ7WE8kaLQ02RNo35Y4Ayc2rsTI+nl0ceYiOWEA27p/0tgydfXZBd1HotcbT+Kj624CFi7djVH1nr03mkK6iOYySRFNptDgdSHr88MTjqAwHkPC66Fh0CitXN00WqjvvDGKlM9lttvWGkg7RS+SiiLg0LQQOZKIGd+OhEjF4kh53Kgg5ZtYTTZMkSJXaomqNqzXVuUS/KZiN3wh4kJd6iNnxFN8jrKmzWO0jD5V5KYOzKKMjrr0Zkk8jWgshWhZKQ1THEW1UY1TkqzUxV7KBkVZq6ayqRA9BD/LSbNccnSBG86cFReYXyMGocf1V2HF5GMxYd3y/XOc0C1hdwRLqSvojGq3Vk3HBVhSp4YIEjT9GfpDMvERV4ocp/XDQJm+WuR3wUNENCio7Wn1jkCbtJbZiydpg7MJVEZJlCR1mdNHdaR4WNvlMn8xiUE96pIuIJFirCLJur3sKD8dXzuNTsSbQMBjR4Gb/FVENRGQy8HnKHL6kJCHUUaDj9zpp+FJREhMdmuhE2kvyyE+WXZoguckO8juK0AZ/S5bwIEWtlUssIts+4b9Ek4Pp2lhykMOeNg7gTB1AxW4kz4DvRAUJbTZu91EBBo9sZEL9GmrFLmkiPkj7F6X/Dve1+hrXKPJCaHFatnIKFVBrdOFIK1j55DmdVkGO6qimUaJvplGi41Lw/r8dHa1l2YL+6Q4RBHj/bRWtZOz/WbtH7lbLhEJEvQQz7QLxc0kFPHykRvVcSJ4IXGOUzpoTky6l1yZZfn15MRC6jhvmIRmPa2lbl+wf0GmWLZ55FeIjR+E2l5t0fWpP6KegrejfQkq3r4bvZ68Hx1OOYYZ7ahhxYOfux9N7SrQ7KPypjEY8NQdcBw60bgpmcNGofrNu9HnhYdhb9eO3OBCx8u/g9GP/A3dH/gjNlUFaMFdqD7vJFQ9fw/aP/RnbOvRFh2bSKTqjuj09C1wxCjibGiHmXeisW0bbCZndZlxF/o+/jcUX3gOthAT7SmXDMVQ8ttLMZQ+4KBF/0LIH6Cops29+kAB+r36GLbqtQQ5PmSEmiIXBj/7CNq/ej96vHYParqVkWn2z3P75zgW6o4WoPlDOph//S0WnH4pCtir/g3bUFFUiRVTpqH2kRns4Tgq6imqTU0YfesN5AJgW2c/NgTpP1WXGx3VtKUW219+Bx8efhgS2xoYacSwsq4JS2lVF5/1PRw061Ek6X4E12/Dqkcfx3vHn4KjnnkKW7xpbA9upDh1QMirOMuPkrZdEavbgjaRNEpGjsZ7R50NR2UxUv070i1KMH5egJpf3Y13jzgVHwxjPJwIUSXQO8h6kBzbE0seuQ9tTzyRFjXOdEoS/cdVU47B7HN+CGeIeTduN4Zxf7B/jpM2oh4r/94pWHzN3fDRz3Fno+QMPljdAe2feNDMNcrjrq/yYNvb8xHo3p4uugfDr7sMH//0VnQe2pcxaAr+uAtdjj0ZHe67i2IUNisHAnRxAnYPOl56ERZ99xfwsCGyxJ1P/xaOWLYaL/7gIpTKbaA6sNEFKTRb6OqTqRR9iro+4SdHO9axHToffDCKl6xFS58qhBavRSDYDG0LHyssxnaHF43UbXwcB13+Y9Te8gyG/OEyBKk6tF15MSOXoL0cRy1+AW+deBlK0h56EV+KcJbe+uQNmvs7r4czkqJjGqDdpB7bvhUfnvEdcmAWVdR92e7tEKXfNOuiqxC4+jwUVlfCV9+I8vHD0OJwmXh1+atPY/WFl8FliM1IggahyZFAr3NOR9PcZUxLwZNwY9P9D+GJQ4Zj3I2/QH1lAUOoLBKyfnSJ5NfqcFJMra8YM4w7ZBQ+eOQF+Dw+lLZQADtWEis6s3R3YjRAx77/GkqCKUQCdIMiCUx49HeIbdyETEU1W0hqMhrqdeV3MefSa1HoJyGlZ4zT/+mwf1Fl9VFa0bbrtuGjux6G94+XQ98elPJ0ZLwotPnxSYWXlqkQpf36oHbDZrjeWIiRl52PxZffREMQRKCkCs3kEg0FBdiTpTEfopVtSQi32TivlFb1nRPOw6jX76cb4kYLRVOsUpL00fJR+YcTdFeiKOvVE+uolRr4nL1NFWIs06wqohpoeHwGuh1+EEIDeiBcV4sCLbWYNgkRRhnbMzFyGuNlEqLHry7CO6f8EDUX3YDZp12MIbdfa8b11vndaHfeiYg99DZ8QZY3bAB750s4wBotiH+yHsXVnVF7932oXN2IkkF9Eelcjh2vv4Ief7kOEy+7ADvSQXQsbcPQh66K34cVJ52LzOqVCHjd2Pz883QD/HC1K0dFQSE63HwZep10mLF67YIxeCtK4V+3Aeuu/T06n3MK2pKzOgzthSFX/QTLzvwOArSaFekCvHHymZj6yN0Y/tsf46M770RZm/aGw9b96xF4Sn1YcPK3SbwJ8LepxMsHH4vyyiKMeOQvOPKh27D9D3egOcCOC1LNkMPT7ABfXQuSqzaTy10Yd8pJ2DbjNfS9+Qp0uvly6tNio9/3Bwd0gItiWbQUam4xhZaAB5VNcgM0ikF+pB4Iy4yTa0IMhTS6W0QHsoX+nN3pgS2ZpVvCfCxQ9xTVSMzooUCMFaNvpleLtJQmSV2l2DpLDtJSBUUHeQWtPTD1vYgUjUeAXCrXZysjAx/zZhha2VP0+cjRCfp0hSR00J+lTnWYz1rJkdUSiyh1mUZ7Fdi7iUSKdUbpthRHqS4Y3VSTs1t4rTr1fUiN9OTpYIT28zjAgqDPjhBZ3pf0w9GQQlNAiDG8ctOKUifJ86fPzlBIBBDIh3PCp2H2ZAbNHkYSBTon2fgk3QJ97oqOMp/VEtYAo5EUjYf55j/9Km1i4SbXOaj4FYVIBzV5k2w04w91lC+N2qI0ythQ1atR43gsCQ8NTcSdlV0SCgiyZ1z087Qvcoi4mpFhdqTG4mJ0nG2sW06ywUEjzCSalkBEqU9dih0tcn0qHJBwKQbGo16+ByvH9MDExg8QD5HdWbjhFDMkwxCFCGeFEf0+hVH19OIjR4zA8BfuMA3zxbXCiIiTc9w8TI+SSOYRcl+aZlqfbJa/F3OkzVeZUsTd2ipDG9YzuqDD6yE3a6VSiJxUX6CN+Nip9NkmNizECt4oiMYZ21rRi7bu1momMa2L+k1LHzRokNYgK+/pY2py18X9akvE7WBnONH9N5fC/6NTaaxby93eYAhn1kPwp944zn9v0EyQMDU9cQQWnfMzdHhvNV7uNgq2seOQ9nkR0mjw2BGM++h0EtMEHyrq1R3uIYNRRP/K9UkD3vnVnRSrNEKjhyJUXIkUwygNeKb69oa/Qw9juGKjRiM5bCjCY4cg4SkgMV1oQ2sXHzwELRMGot7lQ00ADMfS0A508cMnoeuZZ6CgQy+qDAe8xUV44vgL0MVdjEh1e+w4ZCASw0cjMWowkgeNZgTCOkYMgX3QcMSJR7ComG6Nm6LsRD0d68rvnIXoMYejTUuM9cSw4d+vYuvc98nnuxNOhtJMBIk2JOpOwumWbuZBmwokE3GM+sefEKcSt7kpUi1hTJ7xMMLBFrSP2DH48u9j1MLnEYrbUUYdszYZRqJ/T0U/CBfSl/vJD0kMKuWOHdHt6gtNPeoO/7FTsU1rcOmsTvjTjcjI5SgMIKmFmrYkFtJ1GXPHjYitr8PkJS+hTUF7FDc4MHHFC2Yt3dpHn0PxEWPJmXEU1gRx0tMPYH14O7pPnYII8Z78wJ1oYdPLu/WkCAOdzzoRmUn9qXeBqrJiNPrDCB45FCMf/TXWsSxfKoIWxq3a3KXykPEo6dcX+Vm5fYMIJ5YUBZlRY1BS3uIEDatISWvMSocWCHpFZ2YXm9dS1yEaxYf/fguD/vIr1NFxDdCh9IWlD9UrFLU4u5vn2sdmoMu5RyEdJMfQtRhyxtFIb9xgRC1G3dXy+hJEXpqDyu3NaGY8WdrCiKU+jOr1O7Dx8dcR7O4zH/nxeiuQobh6Qy1ouO0BKn6NjKiB1HlEZ/W/n0CHV5cZp921eAXCDzyNqD6ASNEMvfIe0q8tQmr1OrgYm5a36w5fYwrphlqkXn2LDjmVI/WtPmyUyOiVqr1B8695o2XX1yjFZ0VFRWhpaTFKVIQTWOPzzCTaknA6VKKUbCFlVIuem352C5yju6Fg6lRmdpsPY6gtZitHiruLD7RhhzQtWYXUgL6IVnmx5m9Popq6pd6nb+jEMeXlezH6X3/iMwy9s34q8wji7Lh291yPdFMDvHNWwOeK4fXB0zHy2ssw/t1nUd+pA/WZBzvoZrAidgKD/4RspYa26CCnU0yLmQgjlXZg/N9/j/FLHoOzWYbCi9q7HsfGD1Zhev1S+I4/3ho8oMJNUSpSlBhiLxLsAkMTSqW8Ce375Aj4WRV7Pqbv4WjA0nrAnMRgrJhcbBS4TLmMgVG27BkTvBdFsGjo6Rh91y3YUlHIPDD7CIvjxLH66mWWrsC8q36Pfr/5CXpf9xP6YQ8zvk2hfciOlMeBt4/4Hj449UeIiztscXI2rbTDh42vLURZ73YU6TJGGTQo6RqsHnosnrrwRhz53ivYzmc9wolcICdGKzHrtP6X7keKchlnZOLS0jX6avMu+yVmjT8RzewxX5oxqrcFuPxmzCgbgb4XnYuO559i2qPFk564pbryYNb9+alKGFEYp7sgQIksDiBsc2PLO7NRcehUMwSkfDr0Vkn0k63IHjoWTVSmLV2qmEgDrxc6XBTchJM95AWLwOMDD8JZMx6CjYjK93ORU/URWjctqtn3bcFytKEBKB0yFpWpKJwMuIMUbzvdgVo/RTjtQ7JNR7aZZVN5x+0JOB98GtnKEuD00SgI+WGv6MiYkoZn4UJjwW3JOOuSWPC3PtHiTqIk7kPGGYEzoX2D2RGMNPSeV52H/lvMjsZAGXWjGxXjD8cmW4Q0t2P97AVoaQii1pMgx1NGGC2JbJIccawu7GNGILTofbadurmkQIyVgZ/WsO7pWaj41tE0QeImmxk41McV3zvxLIz4zhmYtPhFdD5yKmpnv4VAeRGisTicqRiKeraHm2LRrTmKt084G2lPHE0UwU69usDTUocoY0pNC7alQ/zaBVfiw1/czAaRC9lBGsmNrfwEx/z9Jox++jZ0+eFpdA1s6DqwN+wbN7KRGaw7+gIEpo2B+7Dx6PZTGqM1T+HoNx7EQ1OORNeEB/VlPlrBd2DrqM8COulnZlCzbDHaDO5OgmnSh34auXvaTy7AqOdvx0F/uBYpOuXbw/WYtGwmpr7/AuKMXFKPzjCOdml1Kdq1rzKcRa3PLiGjRIHhJx2HzU8+A1v3jvQMxVzpVHbtg49h1SXX48iGVXi6y1B0jNK5daXIfS6zv7gj40eW7JuRu8+HqMYoghmFiaiiS7+1KItyclmGbB6lWGssv4SVaaa8Rsv72WNFFB9N4CgGTJLT1KP6DmyIekCjx+V0YfT1S+1XAvN6kc2UUVug2TNyAcuqpD+3jXldFD0vK1ckoGk/SYl4JMZnfaAjzA4pZFqDO4Ny1hEme9DfZodpoMCDmDtIIjkZ71o77/sQJ6M4yGEyVvpwEVUMxTyQSlDXurDF7cbJnyzCk217YtB116DDhWdQsmKZrIMs/lxZTwy4/RbY6mpQ89s72Ai9+eJGgOIY5f0Ya9boqV4AUWykf24SocFrN+NiDQX04nldzEptFMMw9ZWT3r8voVcuU4jRh9NrwmW8H3YKYSsUUzikd1gl1mZuggT1ULT02mbcXsjGUh8xj0ZT5CxrYllTfxF3jBzloahq7iLG8t3wJthw9qo7o02smJ8S4ycBhb+NBkKf3QvEvYx8mqn7AiigqIcV9pGYwk0f7q2Mh4wKiRDHynCKzjal5xdXIuF14JPLf4FDN61Hxhcm4WhjiQ8WXHINYi/8GxPXrMYrld1p+v3wU49o/P6/EWRcbLYoMvRXD6r/EK91HALf9KkY/48/UnwZfWhTWBKdshfEq21Hos/dv4SDcemmSy4ldxVQ3Khg/wshQY4rigVRdNsf4WW8vvzsSzG1Zj4ynlKjFsyLO1I9Sa8bHX56CVZ993q0O2066gIl1AOi6H8nlNHRrq3sgG6nH43V370OHS67kDQqyjnAVMMZyqqCXwf1k5TtW50HouSYaRh89dV4d/AoBJx+FvPfRUC1NpJqxoT3P8C71/8U9mfmYei2D+hg0yDJn1RQwDjZDAdpKNpDFhz70vNofPhJJLbUopIPOdIxM4mi1TzO/6NiKwsfc2jhj77R4zDWt+yqnyPZtAWOh1/FsLcfR4mMPY2GlpYoethL8/v7dECHC36It487AYN+cB62d+mGYsagDluM+k4kVjX/t0AcFiBPpJ10zOmTBnv2wdBLzsPbU09E+cUXwdOtJ5stV2wX2GgbdpNDLbTShxVfH3cww6nOmPrynZjRaRTKs3QZki64nKxo90f+bwC5TI56Im7H1B0L8MbkM5EM12Hagrf1RT7FMzIJVl7CXhznTGs/BeDgt15G9MMFWP6Lv+PQD15GuEVOFP1oVvB/EbIOqqSIC4esfAXvX/snJD9chKmkgeYnPGzznsK5F8eJb+mjUiwzCO0IYXGvPuj50P1wdSnEmsnnw89eCXrsNNUZ4/GL9rlxgf9V4GXI0Ezv20vPIcP4NJ1Io9tL9wM7mvD+t7+LESsXoLy80ugzCanI1lpJ7cVxGlJy86wgv7CiAIOe/jeWf+vbcAX85vv2qXjU+HaaA9V6EPPu1/9CCJJoWjui9XxphnOd//hTFFZVYNW3zsaw++9GWXmFGZ8UX8ll21Oz7004HmZ0hFY2yTjSOXUoht19N94deRzaTByGgmvOh5d6IOhlLEeZTsmv+V8I/jiFkLgnUg4ELjsblUcdhwUDxqPrTb9FyZFTrIFcjZJ8Svv2IpzG00RecR7jXBQwwC85bRraX3MxZgyajl4XXQTbBaeYWayQX5L/v1BOCYqXbSk33BeehsEX/hAz+o1Fm0u/j07nnQtHXBM+rYYy99HEvQiXTxGdRWyzlIpUHHjZRWh//ul4p+1gDL7uKmTOPB7+WIIBtZO6zkYia3YqCy2e/k8D6WCNgggzDTVoHli6DReegqE/uxwv9uiLsjO/hX7XXwM722B3aV8SawTHwD6atLdx2BNIEL3o0ExWLKK9/fAnf8S6J+/H0RsXYvZVNyH74NMopiUOU+dpmZaGsfW96v8kUAM9mRQ9Br1OICeXaubsEzGcDv6s9kNQdNyJGHHnrxBkziKtLNUDUmz7gQMSTsMtduqBtIY8jYUJYsUlN6P+oacwZeu7WPvbv6Hu9gcQpW9coMXM9PO8JOR/Emjy00G3IubywB1xoPTCk9Hr6svxcrcBKDj+cIy5/Vbet5MYVD0pm77ruw9R3B0OSDjdNJwq1ibhktDLHG6suvbXWHnPozhmxWuoefo1rLv89/CR0zQKpaUO/1mQhY+S0EJj1v53l6Hz6cdgVvfJqDznCAz9/W+t0V4aAzVWY2zSNprL3x98BlHV6Anlnj+UMa2gVbvds/ANf34Ia6+8AeNWvInYtu1YeuwZ5r0DuShxhwde6pJGfwYFDI6/SchoXoKhkz3jNd+VLg9nsCOTwPB//x2BHl3wer8TUHnjeRh2yY/M0LheEjEfzeCz8tkOIKUGDswbJBCZmD/0lyaabOykLguTmJ1+eAp6P3QL3hg0HploEGMXv4Fg2I4mt15PSiDhyqBDs+HXbxS0GiDqDCDpTKMsmTFLvcYvegHpgAOzekxHv4d+hhEX/YgEY14bg/sc0cyzufOB4HMLlWIFgY88nXJ60O7E4zHx9eeg3XLWP/cCDt2+BImkx0whar+QmoLPispXB1qCXxBnx5HzNhDPKZsXo/7NOXhvyndx8LzH0PbYU9ipVl7NBOwevn82OLCo7gHKbXxC6X8eGdacytBoNG7HrD5j0fY738Lw3/8MM0adhM5rtiHiTzKk+Wa5ThsFmUU7FZ1x8OLn8P6P/4gNDz+Iaatehb28GrY04wXeF1biOgOfE8XPTTixXFZI8adh1zQJw561J7U/UQyz+o2Cs1MvHPL6E5hz4SVwPfkSa2FOHkY98kEzwfsVghYLxZ12M/mccqTNaqTiw4/AgPtuwuuTTkZq21pMe38+w0SKJfHI2KPUfwGec8/vbMxnh8+ZnZDrKQmg6TEqPYfNC7OBPs391I+XIh5w45VOQzHuT79AxW9/iRqHTe4dRTdD0fjquS/pcJsPcbsQgiNqQ4frfoF+//g5/t2zH5IFTnLaUgbgHjg1UUCzb0fAtFyNNwT4/FT4Ahz3KZAvJkOFYaNSXvar67Hlpn9jGpVyrLkZCyafjCISVK/J7bmE6suC8b9Ycl0qgbHvPg6ny4/Zg6ej94Wno9Pvr6VUaF+6XOavCL4ArfcNCoZ12Ek02aihl91o3tl/feBUBDduxiHbZiNCoyHd81WB6lOHaZXnDlrHaWuXIvLeGrw9YBL6PXYzKn9zvRky0uecv2r4yjguD0LRRz2oN5mzdEkcW3fguaFT0f2cCzD45ouweNhkpLfX8x5Flm5AfrHe/kDSvXsedZL0rFZsOpBt2w1jFv4Lc678GZrufhmT570Ib+duVB0pRowMs5wOFOae/KrgKyfcnqA1K/ZkHC8OOxiuNpU4lK7LnIt+Cu8jM9BYlDbv8uulXsGnDYjqI7QeFiQdmbbrUxXauZXnKLntnBMx7o834OUJx6GlvganLJ5FSx+AXV+f+xrh6y1dQJpkHU4c/uFcFJRU4bn2gzDu5mtRcufP4KJHr08day2KtrIQMnlL1xq0wDpJoomuWliTRRzZUAbVd/0Go399KV5goO6tLMIpKxcwziw0LwJ/3fC1E84M6dANsDP8GvTU7Rh46QV4rrInyvqNw/C3X8JWipqGo/QymsRxX0ynlVPyFwtieq2SRiBagmHvvYDCrp3wavlY9Lr0+5j49EPIJunBMd4LmOmVrxe+EY5zmpEJNijiRumlF2LiKzOwZPgUrFv0Co5a9z6SXqd5z0FE2xev6Jth2kRPi242tffj8O2zsOaVmZgz4QyMmfkQul32A1pzvQVEr4POYtKmRf9fL3ztOm4vYG0SO/u2rXhu8BFoO2UMxjz6D7x75rdhe/09dqU+1KOPQ9KZ5W9POo2Q24E2TRnUnTAOh9x7Jxae/G2sm/8Bjps3C+m2pdR/5NZvOLL75gknoGcfI1G8VPAzxh0LW7QZ0+e8i40P343NP/81PPZiiqeWiWlnHCc84TAqbv0NenzrJMwYOBY2fwmOnPMcOcwOHwN6uTjaoOCbhK9fVPcBWuvmlTvCEOmIeU+jesxEPNepLcoOOQiD3noDTSSol85s1hFHLBJDv9kvouPwnphVNgClh07BkQtnIub2wqNwhR2gFZ7fOIjjvmnQp9+T2Vg2xYN/slH+2fSv57IvFnfNfnz3Xdl0Ip59fvgh2VkDxmXTsXB2w31/y74Y6J7d8ti/s8lMMptJpvXh8mzKfME8w/+6+mbhf4Rwe0GGFOD/hk0bszMq+2VfO/FbvLSIMeekM7NPVg3NNq7baLIZqivz/zD8z+i4PcEEuA5E6NNpFehb446BY1MNgi66H507Y8pr/0aYBsJjc1HvUfEZh/mb1Wl7wn8E4cybZIyr9PKayEHHA0t/8ycUhbPo8esreN8iklaOahjfItv/J5wZHJWt0OJGjdtpeExI6VPL+qhKliGXGTNjHq0M/x+xaHvAAQmnmybA3mcH06M353z/f1pRe6bvKky/NNStd2OsXHq9TFxlzXQIO5sJYi3KmWtlk+NmMuSOfJHmzASTlk+0LgX5lNaP/MdCjlkMqOE8zIuEGhhuBXu2zYCyG0ZU3/AOH7HazL87M/KH8uV6UWDy7lb+rlLz9Qh2pbYGKyxW3+0PDiytVimtII/gLkT3BqtSsY71qPIqbd+o5kHzJhGGnNFYDJFIGC2hkPmaVYTXLdE4moIRhOkPx/g7EomYF3xi0ZjZmi5IyY7HU4hG4kjyOhaNIpVKIZFMIsUAJJ5Km7PSdKTZISntTcU0fUxJ3yzTVLo6hWbbdFge/zyBlGKlW0QRT5v9q/SDz2hLM72Iadbq8DBvb9LVNPuhMr/0kJM+vbY7cChdA+h6c8vthkefqFCwRFnSTpRerw8eH91V3vP6PPDzvtflRqGH+Xj4/X54dQ54EfB4UVToRwHTCv1eFAT4u6CAvwNmA0mNzx8Y1EfqAbW41bip2ENJhgj6o2tzQdCN/CEwLL3z6tNgn0ynJB2GeESEmZhTxLUmp/OcnH9QC6vD0RSaGhpQU1eH2qYgNm2rQV1NLWrqG7A1FEVdfTMaGhsNI4XCUYTJHHofRyG6PopgOk4lshMsLcazOkvpGs9UnSaPdc5vCWgdfM6+x1RfLjl/bvVz36CpEZNjP7BHmXuf2XHCa+e1/ghyCTlS60rQ+q71V+NEPJtnTeLOR60zaWXq0P/80wSVa8rmYU+Rf0gLaTmVZc68RWdP9BRb6F1Ql8uBAJm6kAxaUlyIitJSVFSUobqsAO3LilBRWYm2FaUoLSpCeWkxr9ug0KsPmljFCYSSljKpDn06zsJD7Mt6KECtweIlZSH/7Ivp8hANB7F5ey3W8Vi7fiPWbNiGj9Zvwcebt2PzjjrEEtQYWtak6V19/sfJgwxj1xSJTZtkEsg82rHAQlXMbNjGohGvpUu0NYN+iz7KZjG1kLQQ1TeUNcuth/T1MaVbJmZXw0w5fNb0+T7PezDlHiBMmO1TQTWpRpNJF/s462sge6W3AktQ9oY8noL9zqEq3x6Fqt07k9ixmoe18ulav8Wo+mktaVRfyJ1Ra8y1skiIzZmpRuNLZzOP3tMQA6uzsmRaWgaxlLRzATVqdVkpundojx4d26Jnlw7o2bkDurStRMeqCmrgAPPuDSrKlk2Fs9q65+nXZ+PVeYsxe8EibNq6HZE4zYhGIlxeMhVzO8RI6myhl3v6/zJYPZQ7i1DmtB9gNymD8pnz7rl1pQjo/xawVbk2G0aW1pCPko2ZdDcJ0btDBxw0tC8OnzgKhx0yFk59yjVOB6M2lsahZ3wfqzbXwk4m06Jso6bIdDbzfbA0C7UIZkiZZ7z/Q2A+d5P7vS8wOx5prEFkUMa9zvxBbZDnKyUp/jExEC+UnqIV0K68/1chzyMO6MPKvJZpEAGiQQzv3REvP/R3FBtaZOPZmlAKh555AT7cVGs0m/HhDNlEJJ6+BjAIqqPVCa06Qr8s1L9ZyNLd1g4BsqH6drmc/lQsQpqlUEyfpqqkkL5OIaqqqlBUVEDn32V801AwjFr6sVu2b8OWxhDCsQTJ5mQw4KPboH1gaa7kC1OQLQH+5lu3U2GQzoa++WtZL/5ufV+Qv/4ioBJcGW3XZIN2iDbuQjyEsX264OUH/o4i2n/yV4pMl8SUMy8i09VZTGeCBxaQpW2nL3TgtVr7YRU1lETPMGJk2Ggaueuw7ivCM2cSwaZveDLZ8ju+OdAeIOlohDKawkGjhuCsE4/ExDFD0YkMZ3l72rhAKBM7/sjQjDiJaw5ZtkFi7TBB1aZttZjx5hzc/9QLWLzyE8BbwA4mAyrvNwasTKgKN5k8mT4du9Geh/DW4bSCN8N4X5L22jbNLBAk/2iHMHs8iFF9u+D5h25HkRYcZenR7aCmm3LWhVi+kUzn9phKtZeHCMxfLIYPElERXynMYPDVYga7LU6cGYnSLzQ7y9k9SCdo02MtDNntGNq3ByYPG4hRwwejR+eOKCsuRmGBH27TSWx5JoFQLIP6lqD5dvWcRcvw5oIl7KyPUdccooX3wOUsIL2kddnxOXNvgSTVws9EjvsBBxuv3X3y/7Rfk8EgxatYHEcO7YzfXXMJ+vTqjTQdZhHfoCgczWF6SAmfCtpJyKLaLvz0Wdw35i7E1Tfcgg/XR2BjNJh0kD4MOhyxJJnc0ghJ856rmqG69gfqEaMtmJf12PUlAQVtogVxTIdJ0jjKi/wYO6gfJpDuo4cOQIeqMpSWlqCEEWh+CCdJZgxGY2ZUYT2DwznzF+KtBcvw3qpNCKfiyHip/Z2aYaQykK1MshYqiJ1vIwlfldTqLBCdFcGa/iHoW7Wj+3bGSw/8FcVOg/v+mI4P5qNGSUCOpK1BUZHN6WPHtQCRZhw8rA8u/s4ZOHTCKBSQkHoVVCNYFkLaOyoNl5aZtC4mQf2gBZ0sLUu/R68gSDvqkQXLPsDt/3wcT782BxkSIKMP8Roi867wpCnUk/p+4/5A+z7qMw9mOIZXNmpdR6QJ5x43DTdddTGKAj4GZ2Ro1m1azo4xTd4N9krYDXZnOtJMi69IR23LqG/xbqltxg+u+hVmkgltxeW8Z80WmC7UUIdAnbtfUG6rQ4WNJ5Ug3hE4U1EcMWUifvztUzB6yEBrpE0ajYy5S1koOJR2tjSaobf6VqTkXb0TmReXSDKNN96dhzv++Rjeem8ZMv4iZGkFDQ0VyeoBQp4iecYTmD3PcjgKPjfT6U0bIayVHtZ7ndJuPLFifTIjGwqi1JXGDVdeirNPOBIB7QVgJFCdYCZijMnaHVRAnrh7ENm0vtWZoMFavUD54uwluOSXN2P99gbYAwW8T4yk+aiZtHXWpwLLsbF3hZbeXk1FIhjetxuevPN35gvZTCB91Bn7YlwhkUcoR+l9gO7kFkHyl8V0uwPLMHTxYM6KT3DKBVdgC90aePQJZ7YjlTSCnbbU676BRWquUOzjpDlMtjShU1Ux/njdZTia0aFE0WIl1iWtl0dbJ1XPs3rUKkGgm/kjBxoCM8NLxENv7pEmYWa/5+mZ+Pkf/owQLYPD4TcCKdZKs2+MSdaxE/bPdPtpYR6URa9b6FCX2ShVKbiTMXhjQfzpmh9hx6JX8INTptO4xs2uyJIkPWeIyV/6qI1YT4fKsMrMgzXCv/OfUYk88mcedjKWKxnCkaP7Yt2rD+P5v92I9u44G9PCRlOH2clwrdu8J7CYrPZLE8HD9bj8rKPwzqN/QVuaoATNSFJaVc8bX0aH6tVfdY+lt/Ld9GmgxyVi1rNq+a42Wwc1uDKyU8f164alLz6E6WN6U6XsoOtAI2yEZl9Mvwv0JRF9m9+eCKPaGcHzd96A9bMew7HjBlNzR1i0PMoc9oZ+xIdnaR7ZG61qN+NvO8HCWn2bxxPCIxvgQbNqXJaE6dcfnjgNjfNn4K9XXGg2dqAmMM/nGU5X5thfP+TgwExnfCi9dMYuy2ipaQbJZD2G9azE6lcew0WnHGOxF2tz0PzZNKyQYxh1maJAHVb35Ttld8gp+p1HDv1WB4nt8tEsSwtncdSEEfj4rWdxypSxyISDvE39wmzK2RoUrecPhlB0d2pw4elH4iYSzkc05Vc6ibOTTr5eNcgLizASCBfhLmYSG30eyLd318GyiKcCZGmHsgIfnrrtNzhh9AC4wg16bRgpai/VYtVk6QozlcYERcGyMKnwDpwxfSLWvvUcjhoziqSmPXHynja1Jn2kxyzsBfqlciyWkte9d4ertl14WoyqQ89KCBxwktGFmTa7ufC0o7D+lX9gTLdiY9ZtZkJAgRgVEaXKlSIOxkX4dHrtjcMeIBOZtrlM2C9mytJvO2TEYLzwwD9QXV6a43gLx12NzYNS9k79/KAypI3y5aVJwAzuu+l6/PicE5FtrlWmvWpSB1sHuzwWxoSRw/Gzn1yUu2vhbZkbwacT6asF1mMq1JdiXPjl1VeSjmVIJa2NbnfhQRYgcypKNsxH5sqwnZeeexzu+e3PzHKb1nkNfayLPUD3Wh+fF1o9Z05pVDMgeeHBf2Ay+SDT0mAYX3TWW/76yMyBtN0BmI6ah2pW29dKC2eTQQzu1QEP33wjSt1uEoLq/ABR41cChpr5hvOCjcxmtFNKAn+49AKcOmks9ME+bc+gV+XESAI9Zh1pszXXWccfhUq/l1pDLoDJkgOR4QCU+grA0kIKvfIskkHvLh1x2klH04pFeSl6CjeZQeaioDsddrjs7NRoC447bBJuuvRHRuPY5MwbX1l5LcHRbOTXDxTgdBbFbifu//1VGNa7I7KJiFFK2gZbr4urXfuDAzAdCUQn3fgqDMU9zjgu+c7paFtSxPbGjOYxGvDrBvlaYhSCIsEsNa/NLqa3mamWn1z4XRQVFZqxQH3y19hagXpC6NHPbF9ajHGD+kp2jGSKMOqubx4sxhOO2QxNElOG9e9nvqllBqUlOHlVYYI3ikw8hjZlBbj0h+cYc2vu6h6d/BTpL6YzTGx80q8fbC5yRDqODuSDS887A14jPyQ06WxPa5BICbk27AMOwDFsDiUto05iw7u3q8LBI4Zat+gPWd4OwThUqsjUbs7y/fKHNu8Usyh417CCdd7pQeTSdh2WB2UR0xzEn7En/4lZtK6B/yRZxtwCfbt3xIQR/ZCJ07/jfTncOvSgxrP08nKJ34MCfS2IYN3TICU1hdEYwp+YkAnMofa2PkzaPtL3OvbMs/u1xeSsx6SzZbnhkUqaqwKvgxGscNLwEvOZQXm2mBGvTO+EwQMwoGM75mZZKoP3tRDCQbzzDGcG8g3N8vTbdSiXaKvfFkPkaGsOPs5/lhjqKg9Wvt3zsgzSlTqY6VkcMnIItXV7wx/C3aEApHUR+4ADDJmwEjKXlsKkoyFMHtkfT97+K5T4VLA+/kC9QWlTvtZgNaM1iFB5EJsJ9Izy8ayhBIEpJkcUc1tnHmIIw9QCkyn3KH+bsSU7vv/bv+Deh56Cw19ENe+xGFIdqwFlEqRvuwrcdesN5ksGkTC1NLVikkc0wSPJI5ZAIqn9CK31dtr8S+vtksmk8assf5Ko5tLT+qB4axAqzKOvITjN8AuFipKv6M6k8XC57PDTj9NGFV4XnXO3F3a3D8vXbcF1v7sVLXSKNHNhxhSNb+QyZWYaanDJt0/BLT+9MNf6HN120tmij8bcbFrhY4D3TDbRO/fbgO6LxkrIHSbwy4Pu5cvYG5RTQu+QIFHbNsWSOOHiq/HGgg+BAvr4SbU5z7pWNP45x+nYYGoF0TsbYgAxvC+euuO3KPUTKfpT1riWGi/JyyGqNpoHdOR+m/BR+SzJ/jRQN8bpL6jztegyHE2ioakFTc3NaAkF0dISRDAa4RFHSziKZrM2L0LGSeO9D9Zgy7btVP3WAKZiMQsv00hzaDjHaBEipsFfoyMkNPytTlOLLZSta4FxIU0f8Z7aYhKts1nxrPu8NCZR4aXy5Z/VJfEwecy1ElSrxSTCxQiHMZUypfJG+Ze+srSc9sSzET+N4RU50igtoLB7bPB5vPCQef0eH0oKClFWXIKysjJUUKBKi30oo+YsLS5CeUkJigsLUFTgNUGLi4zvJo6fzlJ5ELa5YzeBF33YHrVTASRxbibTHX/Rz/DGotWweQvZArbO4M88X5zpxDMkADt77MCeePrvv0EVGyIEZDJVtBpBg2GOWCKJxpYwtu6owY6aGmyvbcT6HfXYvHkrdjCtwTAQGYfaJhKPI0FNoy8JaTrKdJrmX6kpZALtDNXVUUbtO9UhebbIMy/PQoBEMdiKRvwnbaTJ7DypDIiRrB/KtDuYNuYZct+gO+KrLwPWXHbODrQuiwmSS8stIO0p0GqPxjetmRZZmwQcvJc0msyiu2ijlcy60rVhCVoNbYBqFlWSMdJ6mU7ugYB5zXdDJYhkGH2+2ed2GQYuKihAaUkxGbgA7avK0b5dO3RoV43KilK0b9MGbasqzapkt9Ohyc6dPdAQiZLprsbbi1bB5SuiT0dLQDOfNnha7P35ZyRMT9K8JhK03e1w3WUXoG7LVixbsgSrP9mEddtq0RCKmSXmhmlYmTV2Q7RkmtX5mh9lOYY8IlSeAchUhhDGr8qBNECuQ6QxVKTpJj5veILqUONdIrDxLUwnWr6ieczgq/ws13SdlZbXcIZxTKKe2nVInVndtwta/7Zg75TWcKCFEeZVLIIZq8vhrRIVdWpuO8N2WV4ZAyIyjPlavBbHmlzqLJlcq4xcI8wdMbI5M0m3tYRegmpUtNrOfrDoxcPJeg2Ncg/ozGeUpFKU1wwxmaEw3mCdxv3RkeJv+scORxTFHjfalJaiqktXfPjJZtSHGH3b6Q6ojUTG2hnpC2k6S940yat5SYO8JEuaSNgSaTNHSYSEotXwXMeZDrBStQNRPskk63f+4LW+nJBL3g0szULG0ucndmYwLEKw/po69c+axOQ1zwaIm4gqYCZNk+U72RS7szxe87fWyqm9u0H+eZ1Mx7Z6aB+w911TUysQW7fKtecDbKTFuLnnDAFaHSZ/KwEVKH+rR/ZcPmUVp2f5gxf2lI/9JWbQtYWNJYi61n/2lU3DHrzO18/nlC8PtAnmbNyFfYLyi5ZfUNMZbmfZ1sQwU1SRmIS/TaUmCLAaIO1m8hlE9awQB/QRF/MVfTZCLKH7xo8yyLMuOdC60h91jFqoIq0/ZAiSOj8IJeIY6cuddW3w1OBD7lo4mXT9tvAHIvpD0HM6G7nmb/pYag/xyxNf6eaFGyPtJqtJF1NYX4XNXQt4SrMMvWwjJz6f3DqP/urSaJ+d9Vv3DOQzSDOZtuhCwN+im87Ch/mcGppgmlkupqy8Z2iZYwCj0flT/aAfVl/wrEv+sTv0iXRNipkEPcLb1m9LA2pXGBlQ/tajum8ezikO1md+WY8a2Jv5VLqQ+4JMt3MuNAf5CuQ3CaxrS/PppxA0yp335WhnGOmZFosRduLGPOxARXnyJ9xeO1x+Dx1kN/0GPwq9cpALUFZUSIe4GG19BWjn5+/SYvi8dIiJk1bdaYmOtvmia0Jfgz4P/Q03y5Q/46BmttMlAH3RJM/OEBmbKGgIQlpbnZJisGLeBtN1QiE//Us9QwaSW2CYku1IMYLVc0Jfb5FZnZfr6BxpdE8WQO8PmHQDLIEM4mC6JugzvoBxPfRGmL69L7/TQeSdpIEi3KSH5pR+k83L6Jv5zLAQaaiIWm+1aSlSiHUrcjYvNbHyJOtviadR39SMxqYm1DDgamoJoSkUNoFWcySMpnAYEbYrEYsjFbUhHmewpn6xsM61gXgLd7GUg/1Pn0/KxU7cJVDqQr1DazIbH5Hnne3cEw7AdJlsPFsbSmPS2T/Eig0W02nwVC9oaJJ6p08nphHBjRaxCK9X5XxeL0oDfjqabeh4VqFzRzqgbUoYbHgY5QZ4+FHtd8PBACNW34BEYzMyPJKMStMNzUg3NsJRV4tksIUEiSHLaFSHg7/tjGLtZAjSCVFqOn3IVvhoCkj+kaI6hxEKF2I2v9FOujbvCQlXRsKGB0g0fXbL8nNEZotYRlDML2aVpuOVGFZpZhFpLq+VRxExich2S9AkdNrYVGA6RE/r27O80LVuWcuzdJMHS8mbe/l0SmcNumuu9dtP0uqTrPKphKvwEeOZSFD/WaeXQqI0dbv8Qu1GZFYm86xKvcRbzGxjv2Q8HqQpzO7CQjh8PrgoyKnKIqBNBZyMbt08nIxwnSVF8FaUm72wmsiYOyJJ+mhBsxJ6w5ZarGMQuL22DjUNjQgGIwwAKZz6PqU0rOpl/SYAzGlc+Z7S2uIf428mQhjVpxNe3qnpMtFssMGGkd+7CKvXbwUSTLTF4C10oX3bDhjSsxuG9euFnh3ao3MZQ3BKD2rqYNteh9SGzQhv2ohQYy1iNQ2wNYdhZ1Bhj5MZcpQXTi6N6YkYRM68U2oITYml5JKWSNoK6ODSYSYTZ6nJkh4H7CSWM8BQvyAAf6AU7oISgMyd4bWtJABHoQ/OAj8jJo91FAYoBGRulmGnxrTzt01jYU7+phaR6ZN2Mj6oOFFBjMUZ1pmax/zWsRP0W4fBmAe5Yifk81mMZF2zDAP5Z3IgQaUAmCTRxQiEOsayCHoNM03toSGdLKPNDIUpraVOpGOWGkra19JSESRCTUjFkkiFo8g0sy+00LUljAyvY8EQUi11SFC7pSNxpjG4i8bZH2k4WYfNjC2KaSW80mJya/iP7TdjkcQnSQ0XJ63E9GnTeaRtIABPoBDFZRUoJHOmuneGq0NbZMtLYa+uRJ3HhfX19WTOHVi+6iMs2PwJtqzbQRxtSFJTIhbFwf1640UyncfPPk+l01kNlr48Zw4q2anV1EjZTzYiMm8psHw9mmrW8Zkm+MnYxUk7/Ow06Qx9MT9Erk3JEZLfyU7WNyUdZEwvtZ63U3t4q6sQIJL29tUorKyAq6SUEkczWkTG8Xkp1vId5NSKGOwEdY7ez4zLLEYN4aIkZLiliVYyajRhsimIFDWlnebDRo2YYRrYIc6IzKgGbWmG+Hxa7aCWVIcZ88myZSZtJH6W9zRHawYy5Yvx0PetpXHEGYrcLN/UAsOLzG6eIYhvTFbzm/qPTK1EE/WJgcVfJoy0tJQZwsibXhXKPJZ5ZcfrWV67XBQS5jXb3fOQANl4ttP8Ko9HFsjvQ6a0HE6d2Ve24kIeBfDSDfEwzV8k7UUBpYWxUbMZ+jolYKwzj7AgHQbY53EyaoLnFJVFsrYekdoGRGl1Uju2IEkNl9q0DUkqkzStUkajE0TeuEXsLzXT7nCZ/tfHt82O22yvcMh26Qxf9+4oGNwf7gE90EiXoaY5iInjx8Gl6b44qetkJa8e/20UvP8RSqmS9SHBKO161BZXhEytE4C9Wzt4BvWFt1d3VHbrgaLOPEraUFWXkeFMU+jtkzObmxCqrUHT1u2I7ahBZusOODbWItjQhFgzTSilMkmfIxmkdEZzzAEyEP0pdgGLssNDKdTKPQWk7BoSjM6rUePqTDED/7FT1U6LUXjLOOEWbRXp6izLm7tNsJjImLLcoU3edZbc+MnnWpqjPPsCwzw7hytaAZ/VQ9IYlEEDKmNnObnylSDHX+m5y51gcOBZfrTeKVB+c7S6Z55j/frwoy40GG3aqcNkYvt4uEUrukdJMjpFjX2pBbAUKl5r2ZldH4h00xWhFXEW81xahAzP7rIiFFeUwN2mPRztO6OgqgIBukneymKATG1xLoHlpOtjCG2vQXjtWrSsXosoj+CHH5r+tlEBFFBDe1iXi0yo93C3UIu3jByIEx+5B5mSYq3azmZtdEDnHXMWUqtXo6mkAN2+dQbaHj4ZZf26UpJKTV0RSkLDmk8Q/WAl4h+vRWjNGoQ2b0OCahWRIE1DBm67nHybWaemPYTljBriUcuY8R+Ww9v6a8ys+UQ8pV37nYuQJo0/THBiZTSQJfNrRx2TbphL/kKOCKa75efJy7FAHbQn6PU/lahOEuRLzzNmngE/FXL1fhqIpTU01Lpcc+Yh4RHqyVbl66epm8c+S22VV2CKIw6kcu7KetiM3ZH7xHBsAdNEG55Yocq13kJT9Mp7vKEhLWlj6l0+axJMVcYxUGeZleJUBnxau5SbefOsQ69H8DY1ME2pq6wAvi7t4ezbDZ5+3eGj6azq3RP+4gqVgnRLEHXvL0HDzNdRf9+T8ETTaBk1EJMf+QfiZHLWS66ra8bs48+H+4NlaGxfilEP3Y2ifj3w+gUXI/bMqyi0ORkh8mCD5BuZbiZ+eSn8//DfA4YveRgrxM6X0KSoVGJk0zgFP0ZtXHrEFEz4xy2oW7kFi874PgKbtyAxfgyZ7l6ghNrVME0r5pHPY5fTSS3uao4j4PLC4/OTwz109mXNycliOJ7/P8P9d4JRqjrnDg19+bSTvcuHIq2/bIpolTts9JkVwJjd6/lQPr/FdIS85jKDvzx08pDDXClriMI418ynhXryTayByf8P/21gXAKexQvm4IVMuxhJi2jFZNoI2ozX0owrr9womXT91qEgxPwSE2m5sTZBNr5NLk2FyRnUOc+Y0nSmMh7/H/67QF2e54c8L+T5Rjta6lr+sVxg8YdZws6zLKOAP3NvW4pLpdV4iJPNHYLSVLC+yqKz7ilC02GcY15rPE5fLVU0mc4lmjy8ZypV0MnfQvLTjgPBgZ7X8f/hmwGRWrygozWoj5SkQ/2ha4FZzKA069JA699fCJLUlVpu4yV36VDUoy3hxaiqWFKxB37/H/7L4UsxnZjZQ/2Zph2uH9AeTX2qjZNZErMbbScv0JuyZh1agxl4bXXI2iusN0MiXxDyz39aGZq2ytf3dUHrsr9sez4LfBN1fB3wpZhOD8fpJIbblGD4dZdh6FU/QrTIg4gtjRYPEPJYH8rId4Uhj5hMB5kgf2gmwlogIDZlbmbUPKrJZw7m43nns/s4NE64s4x98JVmA1S/yWvq3Eem/YAx8Tzr+LTONitTcpBfpWzy69gjvzFHvL/nsU/k9wDWzrz8Ifox/6fVYSBXrtmLRmXr2BNy93be31eerxBsiWwq66xvxuzjzocrN043+qG7UdKrBxac/n0k3p0Pt9ezk3FagzraUV0M/ylHo7lzXxaWQtGmVWh48hkUb4mxoXY0emNmfK8p40LBoGGoOHwqSgb3hL9tKdI+j9kGNrZxG+pefAORZ15BZShO85zC5mInupx5KlzduyNhi8Idz8CV9CGt1bcuMrM3CVdYHqkTcb8NnlAzmu98CtktW+B281orM8hoQa3iSDuMmXdOHAHflEP4jB2peCNq7n8c9m01KE1pzUrWOL35biP7mkUAiWwaBUWFqDz5WNT07gpfzIH4M7OQnDsb8aKo+dZkeUsAgZgPDf4QPNEM7N06wXXWsYhUFLNuRnTvzEPk2ZfgsevjPUSkogDF3z4O8coqEtELe1r1p2CPBeHctB2Ztdux9YMP4dq+FZUeGxq8abhJP0/cZfbtTxY5UHXSyQj2GUzZScHbuA6xR2cgu64BcV8SzpQHZcSj0ReDb/JYJKdOpzPvgScThGfG62iavdBaCEZhTzidaDN+HKKHTUDM6UNJcwTp117E1sXLUUDczYoyEkUzQZag6Lch0V6g5Hg8Ds/4kRj9yF9Rv2YzlpxxATzbtyE+bjSmPHwvbBqns7J/MdBsQvPmbYhu3YHxZxyHcScfg/olK5CobUSExJJvp4nuzLdOwfS17+CgmXfA08WFj355I96bfirmTD0J60//CSJvv4vOg3shXcjy3HG0ZKPo0q8XOnRqh/p5c9D43Ew0P/kiEKnHgHOPQO+jD0LzypWof/4lRF9+DYVrN8Jd14xgbQ1sLk0UZQwDacVGeZRHLAtHlJ1aXY5+35qGrsdPwvCLvodhN90Al6+U2jZFjSyKEl8eIqzcA7IDRKIk27OWOPZiB/b+zvEY/Pwd6H7X7ykIZShpcCPmoGb3R8wQU8rvwvZ1GxFZ8CHGHH8sPIkk1j7/ull2Zc9EeU4juqUOTUs3YPjxJ2DIcYch+d5C1NzyF2y5534Em+rR+bc/xuSVb2HcB7OwY9QoRMjQ6ZTYRKtoqLFrWtDw8XoMO/FQjDn9GMRUHmng5L2ChM1EjxEKniuZwdb5y9B7yACMP/tEVLepwvq5i1BAwXUnMmQqfSzHjpVLl6Bb364Ye/Yp6NClCpvnLTEfntXXh0SHT+GxLwxfiukkBF4i7gwlTECRoFn1xFIoSNoQp1mVFvB4/Ohx0gnI+osQ3liD1X98GEULV6FTOIKqcAvc9VsQ++cT2Hj1b1BCjeukifB7/QgufB8fX/V7FP97FqpfXwbX7A8R2bCBFdKkUNrT738E15z3YZ+3CLX/eASNf34YnaJZFMc1xWOnaXcgRKZP0MxvcyWQGjkQI2+8GFtffRfPDD0RDa8tQdUhh6DvdZegjrjrfVPTJvGeXTMvJA39UY05+ci8XmpLzQzXL1iKTc++gerjj8CE1S8jdcJhiGgVB7WG9FXMSS1L7RFoilGVJOEORVGiVagsOM0eTDHK92qGR1t0uFykkQ3Blnq4t25F2+01SD8yA3N/eC0y9TXwdGiLdgN7ozhCrZ6NI+KMGQYoJDN44imE2AMK2AKRBBmJjSXtPNr6jHkipL3oUEiapMj4xiZENZ0INBOPmNdBLUe3g4LiZp9pRYvK1nSZhNXJtrceFfgqh8e+FNPlQa6E8TN4NvSlrxFIWo2ORIJYfN2vEPnkEzg7dcahbz2Bdi/cjR2HTUK9zYd4hI1Lx+lzkVgsgMaQ2sGGohTNCctOOhOIuWgyqDEDZCgTqycc8EU0xEPzzo718/mYL4V6Vhp1ya/jg8wXIPF8kRQchV4MuP03iK6pw2oyd6fgFnx8+XVIbdqMqjNPQPW3T0PQLMciQRSNa0qHzKEO1biTxiv1sV0npd8bacHKc36Et084D3F24oQ7b8HQf92B9dSiYeKioSKZZLke6ikWYzSPJuhTdg+Z02VMd8xFBsrEec16qtog3H8QYhMmou3NV2Hqo7di6/ZNePmk76Dpb/+Cw+ekNtWriV6jwSOsRMziYdn0NNhem2Ey4RnlWZ9CFMPotzhJQ1/sFqPB/ewXWmtTjj7omWCj5e1KoxlQebwnMmvBgPKJBkw2zGLM7ZcElfOFgbiYQEHI5xGSmco3RC+X6PsHRUtXY8mo47Fo6HRs+N3f4OvcHgc99BccvnUpxm94F93/+WfEBw9nx1P6bA5TplZ0mDOoDWjGoy6tAxPptDZOzJhG2E1pp6bIkFGKtcGgepcSX0glo33bmugbbiwsRNff/Rb+TtWY/9Zs2A6ZjOx5Z2DrpAFYNPdd2OmD9P/5T1ByxEQ0xSLsMGpaqgUZM29a77tpyZPMNf0fFm+nhimkCU3Nn4+3hx+JrX97EG2mTMBRC19DyXe+h0hLlv5kEmGtBUuljQ/a7NECCE0J6V0SnqlNNHqfUU9TMw7vNxAjxo1C5y4d4UykEaTL0qV/Pxz+4N/R7tYbsb2gzEzDh11xKnpalrQLMTcFzkbJI15Rm4t4e0kHugkiAalvpyb1JJ10cVxkeiuIMgsD2B59XUc46C0/8ZB2CdCCCEGSboDW02lZvNqeZvnC3ZeUVrXTv7QWFHwZEK98KZD0mDHh3G8ts7GWASlBNMmiQFGWJ4VY42Zs//u9WD3yeLxeMgRPHHQ41s95E7bpEzH4pX9g9Ov/RHPbYmTYWfq2nJNMm2ahWvCp8vT9OqlTI4k53e/kRczuRLPXBjc1m/LWB2Ri3aAiQfuzj0fXE6Zh21NPorSuBt3KS9ChIIA+haXwfbAWm15+A/YCF/r/4Qq4+vRAPCZmJsFN3eBvSTrdBfqKCizibFQTVXAhzU9lPIYlN/wBrx1+Jmxr1mPAb6/AmLkPob53e4gftJZNW7yV0qc02ofdJcGU1uN/a1EpheOjmTPx/v334ZNH/4W6X/8FKw46E88POpLuyCZ0PudYTHn0T/D6GXwEk8QjQW3spOXXKhEyiixCygsXNXXKGWa74+b7ylr1GKVQashKH4AVaIlTjKpRGlGcIxIqwBJOFltKo1NRpPUKJF0SRwpxCm6cmlWRbSlNdZswf5ucXxy+NNNJqig7hvvNps6kpjZ41iCxdqHU+4+NGhIhQxRTAxXR3HkYZATIGD0+3o7w9MvQdOtjKGQUV0AfpqxTB4QpWfKNXHymKKG1bgr52WWSRpoHfchV0uuh7+jjfQ81XIDSb741QQkgnZCixik89GAMue4HWPXs86i5+Fdw/eNfqL/3IWz/56NooR+YufNJLPnRL9Dw6luMpjthyE3XoZ5M6Y0Sdwc7lkxRFCMeLF9tc7AuB3+72GvS5tIAHRklF72/Ai8echyW3PxXFPfqjuPffgodr/mhecPMQTMrjaHv4ceIs+gVZ+enPLJtLCNsuSJy6qVhM2RCL/3RTE0t4pu3kqrU+IzOm6hhomJ89ngh2x3YwSiTvnTG44ZrfH80UeOXRVgT6V8RdaA8TG1NoWssZlll+m4rmSW39EqHXCAxmlwigRlG0llanYdWFgeoKYtlo2k9an0ObJZlcVsM/GXgSzGd8E1JXAr0eh/J43Mj6/MiTiYzLztLisrLMXLe0+j4z5sQPm4aNvXsjm1FldhWXo01EwfD/fQf0PWSk5Cspw9z2dXYsXAxythBHkZeCkSayKAJMkCE/BZiw7Wk3V4YQLKY/g1rlQ+oF5KdGvYQT2r/Yy3nPmQEBt15I+oZ5a29+jYSUp89lfzKwGiBo1zrBAKJBGb/9o+Ir9qM0vETMPJv12Mb62ETSB2aej4nkyMTb/eRXKxfg+FhBgHSiLonGrR3uJH61V/wzIhj0LJkPdpPGA+Hn7Gvtqogg8bZhjjzmYVhTjeCIpiddPMWwTP1YMSpjWumTUDLkVNReM0PcOTS51A2ZRy2Pf8Klh/xY7Td0gi9pOWm958KOBFcswJLfnULEGxG/7NPwLin78XWCQdRaDpjXWkbLBrSDdmfn4ej3ngchd27Gj+XVGWfsP1siyyI/DVF+iBdnFrJTXB074KSC84Bzjwe6WMPQ+aIqXCeegT63XINxvz1N4iUFZql7V8Gvtw4nXyDkiJUHTMNyXbtGACQqBs3Y8PMV5AIxthEdhq1Qbh/b/SYOAblg3vAVloMu78QXpqDxKYGbFiyDBtenwn32q2ocvrZiWRk6kktAlVELNCQRqZNOSpPOBLJ0gJqhDSj3iZsef41JGobEPPoTfgsiuhLqWPbDhwE7+QJqPdn0KYujugTr2Mjo2RpE5lt+T0aLNUq3Sj9oOL27VBy2BQkKouQpUlx1Leg+bGZiNXXI0L/rdAXQIcjpyPUqZxaN4Pg4uXY+u4cU5ak1ssC06zXwwizye1FhJqyYnA/9L3q29jOaHfDH++Bn8yatKUY3Djg8hag4uQjEG1fASokBgTayiwBG/GLxRKoW78BoaUfI7NpB/meESmZzZcMm8Ahk/XTlVBgxWcYUDW5yewTh6MHtXq7Ht3gDFAoYxlEP9qE5W/Owo63lmDg4YfD1b0KEV8MmZfeRf17HyBNTeuKZ+Gm71cybAg8U0ZSsGSKLeukcTm5N9LUlCsG4jF88NTLcG2th76FY8XIu4N667OM030pphMIMTuPUG5BK4NIs4wlRumWs6wIUrMOYbfTLJmWKWQKoy062cwToKl0S/qo55PyVYS50fnyHWiWqerlq7novyiwYDhh0kgTq0Je21mmi76NAgze5B+Z2ZxGYxpvsyxyM7Mr6DAj7+w0M+Zl8mdNpKeoTpFehMTX0nHd0Vij/LEAVV6Cvo2iRLqnNPvWdQvbrTJkIuWWhxk0mHLoS4VYjvFpiUSa2luLH0Qr0cX4eGIiViIhkLkW4yq28LBumQkJUEommuhqOb2EJML68nldrMNPvLz6GD99POnuRlVOPLTkn2QydBADaecttVvDPwmWGdOWEnxOS/SjRCTJiv1JMjLbIddFOAlfUVgBoaiRH1Yy/vo+QMlf++CwQEixZexSNppqOuR1EGl2QlqGxE5JpFlk58TYm9opoIREKqO28JMRXaSKNqrWG0hgBCYCGMeXBHJQu8mpLY5bjCGG88n3EZHZiR46N14yrIju5v0UfcAwGUQ+h8a+9IwIlRRObgUZIpYVhWpZglwTKgwyEJ91uPibvhFNND03Bgl2HmkUMJIsZh16vzbsVSSXoJNN55wMSzbiMxn6T3KwiTM7WK8BVlF1FUf4DDtKrxQG2MFZB6M/PlegMTQyQMiVRBOd0agQcGioJmXWmLmpVXysV22XFpXlELO7iE+cJjHCNmpVTyEZvjhmZ362xKSnSfckWsj55XHR2GHKy9K5dWTpI9ICFLKdBeQih5ac00fzswwpgzjboWBCdHRQ6yVYR5L46aMtPtLYQw7T+67aaFy4K+L9svClmE6SEw54sK19CSJFBQjYC+GL0cdy+9BE2x8tKyYv+eGkz+UX87j92NCuEKs6lfJ+OZK+cjTS/wgV+th4Lf4jE1Cis1RNidIS1NGp31xRjiD9J30aoMWtBms03YE6OtBrOpZjQ3UbxIrKKb0knghNRovS59taXYyNVWWIFreB11uFuooCMouHjjF9M5bvJvGjZUVY06kYNRVlqGvbhr6QHw3UEHaKuYYN6opdrJP+oreQRxkSBdWobdMG20sKsY33t7kd2Er/qoVajP3EjvZiI9tXywjcw3ZrADjEfFGWEfe76W+VIlFYBn+2gHTSnvNuNJcUo7GiFGFG05HyKvq7xNvpwg4eCZeHjEFzTM1nXq4m8yfiLmzlvUhVWxR27g137/5o6NUZQdLKTydYAa2GkxhtGb9YK3/gCKChtBwfdajCBmqaKBnIw4yKarUju5jdyXpayMA7SgPYXlWNxrI2aC6uQEtJJXEspVtTYr7pIa1rLMWXgC/HdDKrxGL4Lb/A2Cf/hroyN+L05exD+mLS7EdQfObhiNKp9yUYCVH6G2Mx9Pr1pTji3SdQcuaxdPZHwX/WMeh00BiEGKZrFiNJtb8lFYf9iIk4at4MTF/yErqdfBSy4ShNtKbWbGhIpdDz++fg1Pdm4rj3XkRkRH/4QlFGmjS78RQSndviKEaQg+/4JVJTRwGTx6D9+afCXl2FBBmuhZpweyaOglOm45RFL6MN/SuUlaHbeadg8gdPo/SWi7GdwUQJbautmdw0dTjGrXweJZeey8CoGu3OOA6T17yMkQ/fhlK7OttO5qOm9bow4oGbMOTZv2BjiZd+EP1MaqQsI9RUp7aYOusR9Lz+x2hkpxXEGHQx3TliEA5lO4ouORsbelbBT5yOfv1pjLz1V6gv9FLYaEWopaW1uxx/OMYsehrjnvgr0mOHookaMBhJwtalPXqecwpCZJgItbmGjYzbQGaN8smNxR4M+NMvcNRbj2PyA39BqE0xgrIwtECyENKWzRlqxD6dMOzcMxEYPQqOww9B9KQp6HTPjTjig5moPO94bNenD4yikyH94vClmM6Y+CSdfGoGG6UsHmtGx79ejQFXXIJXJp2N1C2Pwu+I0ZTEqM3CNFcR2IK0+/Up1Dz3GrJPvQDvTf9G8wtz4aXmCnoZW9KEVWVc6Dp8KD785xNYfNMd6PrLS5CZdDACdfQ99HrbCRPQYdJ4PPHdK1Hf2Iy2A/ogpriUNk7bzZeE2KyEF81z1iF9/0zEn5mB+E13m9chXSRyWSpBPzKJSIReWBPN4eKVKHhvAT7+2/2oW7ERRV17ooQ+oitJIruTyLBjswyfG1asQWzRB2h68T00rWpEpCGKCEOBLIORQBzEIQhbLX2tOjcKwjKZEeplzXG6UByidqCWTbc0I5NpQYzmWqbP+KY0707W2+n1pai5+zFsWboUgX5d4CJNnKRZnc+GbrffhA5XXfr/2vsOAKuqq+v1ep3eGAaQJgx9KAFRYzQoGBUUFRWCjSgqVRQUbIACKqCI2DGKxmjUqLFFRWmCxkIVlC69DDB93rz+3r/WeYyf+fIn+ockPxKOXua9d+8995R19l57n3P2xReDRmHjOdcj/Y33gQMb4Ni9AekLP8e+Gb9FzoFaZFO1uhJOBGktU0EjShXcfdxQVO/chfmdz4eH0rj7rKnG/RLj86MEnJ3cLoumcWLjVnz7yOPIefUD4HdvokOblmjZvjU+umQY9t/7HAqYV0QrfY+QlB3h7bK8qBYpXardVrSeejOa9DsP655+G46dlSTP5EW0eqQ2RYLlGZKj1ZabgcbXXoYTpoyF/fJzqFoT8JE/yesdZC9UNUpDA0qG5Ip12DPzaex88x10f+Qe1LVqjWBxa5RMGIHlc+bC8tFyJHccRMEpnUwYhTjViY3GSFg2A9l+1hklaHDHcLScdgsSzXNQaQ+RIBMMotzkjYoEHnfEEDwhG11efRK9//AMVk2ai9UXj+GAqkWNJ0w+RLVNFSWi3vSk7igc3Be+806H3rSU3u5E+M7tikOOCKWF1BX5IQ0Jzc3LOlb+NbSsKsi39qcRvCRPdraDOJQaXoaHGbhixpKSj95HafQm1j3/Lj7sNQTuykqeJ4dsWoi8U7ti/7c7ENqyEQ42aJgFcEQpnYIk/v4MNLlrDNIfuQu1jSjFKMVdIH2oiyHn6guR3+8shH1utBw2GDvK9yPvjO5oM+Y6ahdaRWyKKC12RWpiEeGrpfrOyELHP81BXs9OWNhnCOyLV6GAwyevTsbfYWF3BOmIQRcin4mQB2WVAdtHz8DHo25D94dvRuu3p6OUPC8U8/IaHwEhJCjuBlXg/oNwPfQ8kmMmIfLSC+SAFEwkslkhNxwk4u7iE1GTlo4D6zeiITtp9R0PomrzNpz8xkM4ae407H7xHQT/vAjuSACB9RuQ06oYaNoC5XbNUUp0hGkAh1D26VIE7p6OyKjJyFhbjtw6D9uWPIvX1cgBq5UfFhfs3x7AR1fehEhVBXq9OAuxk9qhMhw3hoVi6yVo3FgCUUTeXwTbvLkIPzkTiy66EntXb0OPu6ageWFzpNdWkyvGYT9Eae7yoiLNycHmQJNKFwqqHMiscRCIzE+ijSxftEgLS2VcyeyOB4NYMuJ2VH6+HL96ZTYKzzoN7oMEvNWF8OadKJ2/CAUEXv6Vl+FgIAIb+WnMqmA8boT311DG2lHQ5zRaW07jME/URhHr0xVNr+mPj88fga0j78eu6U9i+eDR+HD4eDS5diCy+/bhdVTgNA4ClKb7WP66nu3Q+8uXkThUhcU9L0P2hu1Io2UbtIawm4NHkxtHCpoju58tZ3aL5xXw8CIj34fk/CWYX3w2sD+A/huWIvPGobQ0qUY4mhRwJ4vE3taiGTIenwzHczOQdfcktH52JkfqcOwk+OqcbrTt0xvWUASBqhpYXXacQPX2xQ23IrzvEGrXbMTWOS/AT86lTdjB7QdhJc/K6taWLU21KfJM4p9wc/QPuBStnn8KljnTEHvqVg6Ep2A9pRsBZEVerR1FvhxYvV5K0GxkxOuw6eJRWDR0PE6dNxO/+Ogl2E5sQ5Vogb0BSXShB1mjLkfOAw+j4Z2zcOaiN5HbJA3vXDUIm/duRW1mNmzhCL6mZAbLduZ8PnfcYJRd1ge26Tei6IV7EWlcAFdBHhLkrQovRpMFTjsr7fAgp6Ah0kkRtt04BW+f+xs0vXsYSr56HdHTOqPOk8S6cZOwvN+18A2/Gudu+hSN59wFxxXnI3jpGbCPG4CsXp1oHFgo5WngaIHEKe3R6+FJ2Pb0qwhs4OClJsqzRdCcws32x4XY+idy0rlT4L3gNNSQboQjCbQaMginvvs7GmUeRJ1+dH5iKnIemYCMGTeh2ZtPovjB6RQQhYjTCj+SdER+OmmGGMlqVE7hOM1zF0eeVUt8aP1R7dbEZNJZkWn3kBBTlRGk0bjWcFD18Gb5z+Q3i1ri8NLK85EYmzV65BpBXpWmmLphqSNyOapFbeqVQ9riIAlnvvovqGU7HKEeSgQFzZEk1fcony01IJeX/EoRKxkOH5rFDrZxuMoFECJIQ5pndLngZ16Kbp4k1wlGyHUSVDmyXGmxJcJhRPg97OQ1vFdWn5MZeylp9PIn+db0u1XuF48Dh5LksPLRuXmW5+w0pjRlZ6PEjFD9Wtx2pBvKkUA561UTjSKTXEvuFcXxoIxEFf8GeT6dkjaTz4jIFcQ6eMgtq6hyAy62m5eSU5IyGIWX1MRO4HgUboxWdV08jLCiZnKga0+qg/TFzTKLJpjZHRasLlSHTBufq5h05LpVFAyK/eJmWTUbpPbjI43BqCVPXlrNLovN8NT/WxIe/u1+OgHRqrlOXwzJ9CQ7JUTeEmcho3CwUg4vSWqag5yBRFxrcdjATqo1xZhLY+NkOuzI5sgsoorLIwHOSLAj2Xi5bPQ8gsgXThjOmGCHy/JX5HGPw2emvJz8QR2ZSYhnWZ3wsSbOSJAcMo5M3pPLxsnnUcBOK2RDN+L1DdhcbjaqlkPZ2XFednK+3YWiiAVpVKdODgr53jItdkoFN3JoIOWGksijYdMYHhSHXGgedqJQK3NZRtOJVJfGaUyBVeNPImQNw8vWb0hVWsR7G5BX5bNemWwrJwGXTjqSQYloJdeNswwKPJ3j9FDKEbwchQ4CQD5FDyWgw0/V6beTLwMBtmeIQKjzEvReG9J5Xy5Blk+LPY/drbq4/RJj/D8SQ3bSiQYJN8/bkMZyuNkWZtqQXNbLAZnBQVLE52ZQOnrZHn7+ls3n5nAwZtPIyWM+BTxySFeymG0OpXMW21X+yyNNR6ZemfQeVX8dZVvcA/9ppyLzwn4o9WYi2qoNmgy8DImCIjJVvc2GAGJnODTlI8lkHKE82EAWSskowRug4VFHCzRiHLjyuMmwoOTkfeoILbex0uKsyEuH65pzkTyzi5kRCLvELSndHOx0AjzMDoryiOkvxZD+EpsECOUt844TJJqSkqM4JgnKz2Fep9UUEZZDE96SzHL8aWGqfgvyvPyEAT4r4lL+WmrFDmB9bDycPNzsEDm3vewc1dHGg9hDmHWq5T0x3kMZa/KNs1KSInJ+ayFsoEEG8q69kJyqDfazXHJJZoZoCAQJoGAceVTzGVq5kqRGOeygdtOAc5GGeEQp+EwHn29CsBEsikaigcrxyTqw/KxP2GFBkACOsM3Y6CwLr2G7hVg+rX6WVeFgy0eSbmowyls2rJWDLN62GDk0QspaNEWQXFIzSkeSjhh0CaqnWKSWqioIR3Nyqw6tjSXmyc9BTue2FKfkByS+8RArxca1sFqakoqwocJ1YUQpYcStJTE0cS6LTm4Pt6ScXr1UF0IsRKuTDaTK2tiiWtKTnl+IDPIoBWcRcXZGKFUDJMU8aJByRNt5HQdDgq3OhtRinzhpgKM2Bl8ggbSInfdRVfC+GMug1zzZ+CxbIMR8eFAaaYGlrFCVTVNXHkoWp+LvsT52s9o2YuLJKWCkZkwUVDBIK7aO0jtAKR5WGA7mbauMwFvNwRWk4VBF3lnF0lD6ximh9bbBGClE3O2Dv2lzeLwZLL8WVYqORFCVCKAMdThgCaImTouV5U8SiGECLhCLUVVq2ZWdcJExQjBWUb3VhFkftW0YIR7SSeJ7njAbmppEBp2mzmwcwFqpEiVnjtNQstVE4eZnF2lHmLywziWXPNuL9ckuyEfSzXpxkB5psmr6yiSOdi0CFMeiECaa2CEUxanFfqlRacDB/wQMTbArXHz+Bf3QaucqdH/vZcQ/+Apbx99HS+0QapYtxWfj7kHxxf3Rfe9aFM2ehIM09dlcKONotbTpgHZfvIc227+A/+LexnHsi7n5WAdiWr3BUes8/yy02vIpGs6cjIjHRwsqjHKatw1/3gN5Awei4NeD4TihIWqj1Qhl+9D0pcdR8s0qJH51LkLkK7DWIECV7yLALJQUabeNRKtdK+DtfwEC4SAqbDWI/6IzOq5Yio6bP0O71YvQasWHKN64BCe+MQ+l+fkIELjuhAuu6jBinYvRetUCdNz4BU5c8Ac0n/97dPx0AVq9OBc4qat5GYqF6siZIJ+K0ILufRrafvgqOmxahhMXvYqOC19Gu23LkPfWXFTSwrVRSgXtAUrdEFqddxY8F/VFweUX4lBjD7ZQuubdNBY9136KNuveQ8c1H6PbN2vReuNnaL3yHRR/8w5+tm4J0nr1Rri8FrHcLJzw7jNovXc5itd9grZrFqPD2gXoun4Boj/rYoCdpKbwcHzVUtU6rhmEtivfR8cNy1Dy3h/QYeHraL1nOXxzbkWkLogGtLYllSvJCwovvxzuAYPQrP/5qEk3kfxSmPk7SQhSMtSD7SHcaFrQROjkuR+UdCLhxNx3f5WfQqRKZima5M5vt5owrKFDB1Baus8E9NOktvYBSHrUbtsJb7ofO7dsNo2cRqnUgGKhdvN2RHfvpJW7Hy3vn4ie819DZUEDZFRQbZAYhwjQ3Rs2ARW12L9mPZwVdWbS20MpeXDHLqovSsqKSpSVHoDd5YSlvBorb7+fI3Y3SiYPRW2rxojyOQUhShKqkprcNBSc3hXl8z/C6vnvwsdy5pKjBTbuMk7c4J6dmH96f2zs0g9LO52JJVf9BpkVpUijpIkRvCEvsHv3QUp1So7S3Vh09fVY1+cqfN7xAlRv2oOTX30MGb1PRyDAYUkSVjjgYvT87XTsP7ADb3XtjW/PGoQtvS/H561/gc1Xjia1CJi5UgpHM1tT+u0u+Pw+RNdvQ4MdZWhGrbB79tP4uP1ZWFF8DlYNnUBDA6ha+DEWnHI+Pivph0Vdz0Xd4k+QTeMFZRWIbd9HoyGKv1w/Csvb9sa6dmdjeYfeyPgLwcQBa7XXoSxBgN/2G3S8ZyQ2//ldLGh2KjaffQVW9xuAlS07o2rCLFj8aah001BhFyqyaiX72J/mR/nWHcg9GKRIEhD++WRAl+QIjdOC0p5RRXz0eqgSKZYDgcBhwKWcmDq0t5KXHZZ+Unj8kRansK2i6BDoRBFEpbTKQjfKiamVC6V+cjIfuZqdZJ6q4cC7H+ONtv1Rt/cAfrn8DeD2q7GVVqOLJNijmQ7mYRQyuZJTPcS8vx+QRXtN9VK6LD7Hv3U3vpoyG64GOSi5ZSR5iR9hqqraeB0KR19pVqpsvm0GmtHYCNEarCSxD5HnKHCzPyMPrQcPRPqwgWja/1zkxX3IqZEe8CBs8XLEan+D6qWl4Zowt2If1U9k4KloeN5p2PTyn1C2+AM4OapiWVHsfOcD7HzqDRT3Pg8XffUhMsYNQ1WrhijTpgaq+ayQFTmUwNoEo14IudjGUpXUuAGWrcZN69seQaaThgZb100QJNLYvrwul7e0iNJYIUWxasMOy1Ejy1PtQ0Or6dl90GTIpci/7lLYGjdCkPWupsVfQRVucaZh7dNv4eCS1ehyw3U4c8UbsA+7COHsHERiTmoN5sm8vSSEvhBpC9WxnNyadA3yOWo3I3n+TjJnrKwQ+0RBwc1iUfZVJBhEkgNW5/9H0h3OR/FnFe1bIVNjh10eqSDQqaS/prMPH/LFChhmVYdOHr7w+xJSN5Cjw0dJlU5ekUNuI8Id06QiG7lB7W6su2oEFlw+Au2GDMKFC/+MYHEHqmE+lxZEnA0q90qc+YgcC7x6uPLXMyW0azxJ+Ejya9/5GOseeh5F/c9D1vBB+DZai+x+J6PtOb3x9bgHEK2itHJFqQLJGSkJzcuTmUMwGMCGJctQumApqrdtQa0nilq3+Av5HMGmuMkJquOEKIL2qbZog/MXvoFTJozAexdcjfJrphBEeZT6Lg62CK3xSuyYOAULczrhL+dcj+o0G0569VkM2PMNOr75DCo6FOMgtUEVrfkggZhJK9cMsLjTWOV+tlUm20rGTaWHzcTKW8U/2RdaNVPhoWEjg0btwMaIWthnh18yXLpyLXYvXoYda1fCz852cVAJK5kEUX6sBk3278CaS67HG4164ovbZ8LephlOX/oKeh9aiUbPTkNpkQarPAfinWpgHmwKDXwZXDLx/l4yZySVeEhAaQWynN9JGj/SjKa0opnIyYK3eSMELC5Ey8Ko2LMdngYe5JzYlj2sahCAckbxficlinZmyZueoPlfGwkiLOuU1lcsTfOVMVpItDL5UCslSjSdoh8hWpTiiw4SVJHtKEU3qS9HEeUdIna5SOwoWPAFFnTtgx1LP8QvF89F8QPjKSlJKqgGOV54kGPGo8ikIWCj7LeTazkIHM1CmFdJ8W8Oifz+Oc9h98IP0X7MVci9+koUTZyMbQ88guhXK5BvcbI9tLbCbpZfafkUKQ6fUQWU74Fj115kfLkD+RVANX8vdxEMlgjVuVwZaex4th0lcWTbHiw7fQAqPlmM/l++Ddx/B9viEK3tKCWCBxFapY4Ia0dOYN27Ac6Jc/B5i174+IpxyO5APnv3ONT5bXDFyGVpwYdpUEh6y+J1RP00SjRzooWbtFqrKKE42uJUj04aJu6wjxYpwU0uaKeks5MLp4fdHPgcGOyP8sA+OPbtRMtlm2AvrSJoKcH0QpKEXrnuQzklmo2GSctkJdK+XIrg2Hvxaf4vsPaeh9H8nHPRdcxoGkJBswfZEvNywJFbEPyads2o85jBLvAryrs8CmbY0uLWdFrYQj7buiV5UDaq9+yl8VZJAUbjpkUrJAvzCLkgrPKDWWm+F15+LmJUq2kH6rBTE77smKxLf4XqjHS4qQr8WhJEkMjs1sJCCRuHtsVt3IltE2cjq4ij5d0XEBh9FeKnnwXXpRejywtz0Pby/rzSCV9BQ2oV8r2oh9rMDYc/B75GzWBrWoRaSgEVWEc2Ab3zlll4v9dAnJCTDm9LP0JWTZzLScxRzmfXNGIn5NLQaehEKFNgkM9OCw8tRvz7KTU2jH8Ywd27cMZDd+Dg+0uw7Y/vIV2vHOdgYNtRrVrNBptYlhv2NNa78QnodvcU5N89HslJN8A3azx6vPpb2Lt1o9FBXhih1M3zwZFphTeHYM92IpuDqnTU/VhyxgB0Oq0EJ238CEV9+6OmzoHM669Cp2WvIWv8MPj6nYNQ317ImXotes4eR0m0HGuG34Xc8jDVtsBFg79RBmtINVqYzvYgsAl4pxkcFoImjkSRwvLT6myah3iWUzNpZq7XxiMuV0g6pWOBnyDPRMmYEchgvavuHwY8cDM6/f4pNBp8FeqCLuymEddixlh0/uBFOK9nPftcgpoLz0feM1PRYeww7HrldWy+8wH4KFS0etvDB+WwHyTD7PmZZpW28UARN1pMayQfBZvxHoR4jTcLrX51Fq+Po/q9RbBVVCHmtaND39NMmS1J9h1N/qQmohPUt6tHTkTwd+8jVJCBLr+dipxfno51YyejdN4fjYQIUdkHKNalFbW4ME4REdTaLVm+tA6TNPe9DQqJeqCy+iDClYeQkaSEooSjrcb7KAUpOTSiNacpt1OG9rCS6MspYoDMCuiTjaqnNkLTvVUjWlzsjO0HeJ+cmxpVTpSRZ2gHvnZlafeTeIeEdzYHh4Je69VPe6gKo01ykbuPoytUQ+hTajN/qWltnRb66ii19nIga8NNOuvgk1qhGpAlr6XsepeWXpai8Wwnu5Srp9xNoeGyULrIvSCXD8tEnlYnV4RbHn4bYkFqDGcCdQ3T4eJgzuKgiFRUI1ZRAzvbw0+JbKeGMJ5/uVooNYLJOHJ5nXyYAd4bpuTWlsh0tpEk/V4H1SRVVg7bvpZ1rnVLwrPOITm9rThI3hdkLeUjlNvD8Co+S5t1tMjBxfpksPzVPF/FMtmzcmHVOyZIo6x7SxEOUCr57OAv8FOi1rCOIc1Tkw+GCMIGLEc6B1qQXNPBPOTi0i45B8vjTTiwlyq04Ir+6DJ9EkrnL8SnI29G1kFK6wvORPdHplITZpvRZAkk4kkvK0rpjtD2rfhk4PWIb9mOWKuWOOt3T8Ca5cXSITcCi1cinWJaIldUJ43SL+C0sWE4GmKKiSEUa9UJO9aMEjlatTFYvCvO7ylRLKu3np/JjJaD1UVxryXUcuI6WRm9PEUrWLUDzEMJo+uDHM1m36tGFTtasUrEN4MOLeEhMHgfTxmOqXelOtjQmrrRCpZ01i/M/LSMJ/XclNTkR8M91HFyLkdEIZj0PMNcmIf2JShchKSjAKJIpaqHL5iSruwHBFxUa1QvCQ4USQFpAnFPFzWDIg4wO9MO2hik0upt4fIeOAli7TIL8LlxjmTNG9s0YuXIYvmMj5ADVFsH9R9ZMMup3WMaMjSCmKf8h+oPOdcVEV+LNrWgVQ5fDS1H1EGDjPUFQWjj0KbwkBaT6ScbRvuUVV/jh5QBEaFs5aDRHlc+hpSFfWIc0hwIbL860iP1bZbxryZRS2NMK461Ciz5i6445bkZSFaEsfjXQ5DYShzltcQZLzwBT8cmiCdDfC61TYigUxVMe/MhB1etweIrRyF/y07kX3gSWjz1OMK7yvHl1dfD9u1mE/TGGXGZGCERuxZWiuM5UwaDaRomfeYHdab2wJovJqUkDeuX+qaf+Y/mQfV8qReBInU/T5p7+UcUwPwo4Ol+ZZKis4KOrGiBRD+YcpiPEv/mowGC+eXwd12ipM9K+q4s64taXz6l767ReX5T+VKnVRb9onqqLCmQ6mT9PUrf1Z//m/ZgB6uVTBV4seql+821/E95Kpl/dU39/UypM/p8uB3N99Tvpk1MXofboD4drozOpw7Cle2huWJpDlX68ON5LvUs3a9yKEsBLFVLndGhviLwKFhqqbU0MyKfamXXtvjF03Pg8Rdg/RXXoGLhJyhv3BCn/vYh5PTsYe7lUEu1VZKg0w5v4s08RP/s/2AhPhs9gfyuFLa+Z+HnT9yPeGUVVg4aC8fydQhlyVoSseTQJ2S1xv94OvaTICkBIe3iTYTZ/zQcgtQAxe1w8ssPw1mQho+HjEP8ncWobpCOHrOnoWHvXgRwiptK4kteU5PFk9r9I2FAaU3UiwsQxcu/xueXj4Nv+w5Ee3fDyfMeNY/97LpxsCxYBBdVa0JrMwi6uJW2+PF0zCfJJKlhUYCY3rVWE0Gy92n42dMPUTRasebKGxFeMh/V+UXo/sJspPXoyN9FSajSJdj4WauAtEfFfJGkE29Jxqmf+aOvG62xd55D5OSOiC1agY9/NRixsn34+UuPwz98OLaR4FjIHRwJ7dw8nv4bkiRdnBw8Qf5ZVkeja8LN6PnyU4js3YJFvzwXB5cuQ6xzN/zynReR1a0rJZqTAsmVApzApcRMLNFkIin06ot+FxEXoiNUn9LlzmAQa26/H/uefR7WDC/aTZ+Kokv64+CCz7H0plHIPbAPDpvHODRDDgct3KTZuqbQWQq+YnIjcU0V+Xg6mpN6SIahuKmc0wrtIWNQ3gMZd0mCIxKPYn9uDnrMug+NzzoDO196BZtuuQPxYC3yB/4aJdPuRtBPPLDbhSW5fpSveKSoW8pA+36g3P9b4gN18Z7X3sCXY+8xLzTJ6NsLpzw+DZFYHZZcNxae+V8i4XfAJ99NQuG6UntTtRhQu7cOc9nj6SeQtIdFXgLNGLllsdLC0yYeX8KJ2kAQWWf0QIe502FPc+EvYyYi8PyfEchPR6dZd6Jpv75AkHhxyWVxOMP/lQS3HwRdIhlFmKhx0oxP7DyIFaPGoGrJYsRPaIIeDz2InNNPwq4/v4uNQyciMxRAwBMxa7u8USdCFhfNdxkptMWN/DyejvZU704KOrQuMQ4PP2u7ZJnThXbPTkdOn14olaE5djzce/cj5+RT0PnJRxBvmIMooeQnXixybZlpnr9NPwp0UU1UUUbKnyRfHDU09r31Jj4fMdGsw2px2QUomXqz3OdYMWU2yub+EekuqlkayHIIW2K0bI0pfjz9FJKmGhUxVBEX7OzwQDCO7Gv7s49HIRFOYMXYGaj449sIe1zoOv0ONBp0EQWTHPLUaJRuUp+aPfp7Pf6jQCcHK7UrDYyUfg9S53v5u7OiEusn34etz74KizsdzWfdipYsQHz9Fnx9/V1IfvU1C8YqSNWGFXpLMxhGU3Mkye8mUZ5yTGp74nFY/meStkAqRcm95YdW/ypWsRYbsFtgo6GgdZQ1kjAd2qPr7LuR1qkYW198mdztPqRV18A78EyUTL8HiYx8diLvVz56mZxmGOR5/Aed+aNAV68VVVZxQf1g5YOsQhCfFly9HituvBU1y79BvF0T9Jw3DTntumHvewuwaszdyDhUBo/TbsKpykr2RVlCgq2G5ZM3X8FoVMZ/XIjj6V+VxLc1b6q9KEmye812pOZwbWYFcigWRnWmF51n3oNG/c5F+drVWDVkDCzrtyHUuRg9H5yKrJ91pRBSjxFApE9K+pbCR4rO/T3c/SjQHbY//8d5zMt1Sz0INf+mOc3y197G+gn3IbCvDN7ePdDz4YlwFhXhq2deQOn4mfBTx1vMcufUrvZ0zRfS2NBqhdRymePpP5EUwdQVU7AKoNahaTAr0qIOxCmodrsTKLllGFreMAThQwfwyY13IvL+UoRz3Og09VY0veQKJLUC2Untp9l7png8Drtd3okfl34U6P4GDYchLMCljtQ6egetG63t3/jcc/hqyn3wBkI0oS9Cp/vuhMUZw4Z7HsOh2b9HhuZrPcxGKpYjTOraLI40uR5P/+5EkZFSq9RWPgXdpo23l+BreN1l6HzbMGpLG5ZNnIPa5+fBgwiajbwBLcaMRYzaKmaJwW6LUQWL2aeA8J1E+z5Ovvvxb9OPA933RF29dFOeBiQ8Jx6gHGzkBnF7iBzNBmcQWH/nQ9jx27lw2CLw3zwB3W66ktCsw8q7Z6L2sVeQb3MiwYqI1Jm9qmoIiUD+X19mPVafdejz8fTDyTQhG8y4qerbUt/NwE65srT4oZrapSocQ4uhg9DhzhFmVc7qmX9A5cyn4AuXwn3tYJTcfRcsfp/pY+NnkxeCnC9pS0Xt/Cs1+v0O+u7Hv00/DnQ/kFLuPk3kpmRVlA+MEl4emc4VAXwx81Ecevxl1HkcaHvzELQdOQSxSBCf3/MQDj77GhqTxGrnlFYna/LYyxEociv/nhYJ+kn8lH9IS4+Ppx9M2kWmiXsZa06KNFHoWkfKYHMSM+5YEgc5yPNuGIxO4280DtyNM+fim8eehSVag+aDBqDN5MlwpNnJ/9Tm7BdKRIs4vAQP8xHY/tn0LwGdkX3KQq5nJlUuKCiyjHYtW2KhbVV1WDHjAex86gWKbCuaj7sBrW68hhcn8NXUJ1D6xDzksDHcDoW/T5ggilqO42KeWg6k/OWoPJ7+cZJ0U0R1LU9ysO20DEkbNxUAUZKuwhpD4Yir0P7WkbQw49gy/TFsf/hpBBBG3tWXoef4ibD6/aQ8iq+Qcny4eSiqE7v06AFdSs4dVrf/Y+KmRKy+clTVogpuSzrsFRGOqiewde5cgjOMhtdejs4TbqGBEcOWeS9iw3SC70CtiS6u8BMOhbviyFW2ZhnO8fSPk9qcGkb7KRz8L2p1oIpGQ026B21GXoETh/8asVoL1nOg73l2Ls9HUPSbQeh0y3jYMjMRTUTMJhqb3kNQ39z6K5Tx0Po7da8cI/9s+peAzhSKR71jUCvb6vEhsCjWioOWakK7yO1RgpNSqyaObY+/gk1zHoG1Zh98F/4ane+8CZ5mWdj70SKsvv1BeDfshN/nRo1NfiNWVMTiePo7SW1jEEf+xc8UeRHy7WBRPkruuQmFffuY3XafT3oS4ddfRNybRKPho9FpxHVIso21f1nr7BSlXqrZwazU5spRWrVejshGNR4Mnfgn078GdD+QlLkKnVpIye9kpCGNRvGOMPnEax9g18Q7UVVWAVeX7uh5z23I6dkZVV9/hZUT70ds8QrksrYxa5QjkyKfDaOQqHJmqvamEdTYKaZ7TCfx5wStR7nWU6+Nspr1bXqpizZMpUWsKKVijJ/SHt3uvhkZJSWo+XItvpg0C2WfrURGdhpa3HELml56IeyUDAqvofu1a0uA+q4Jj0R//kD6j4BOSXUxFeKTBDqFKFWAZcWC0tY4B03wg/M/wsaJ08yL5iLNm6P5bTeixcALETmwn9zjaeyY97pCrxGsNFCSYbNsXGEjdKgTEtrtdIwn2Z/JpJtcl6aaPYwIB6JiB1vI2XYTQIUD+6HLzaPhLMrCjrfew8opj8O5bheyS9qgeNIoZPXugRiNAiLXxMXTskqRI4HOWLyHn/NvxNx/TtJpXbE4n1G75uA/EtFGTCcRMXN3FN+8KLhhC764dyqq350Pm8ONE0YNQ9sbh8osw/ZnXsWmWc8gvbQCPqfDBLdRBEyp9X9F1O+jPcktZUfUuDwSVJ/hcBI1hfloM3ooThw8kGCyYu/cx7GK1ihqY8j91c/RcfKNcLVqjbj0pECWsvdSkk198b1k3CxMh//8W9J/BHQGZPL1yfJhbfTVVJ8Y0WdxQUvc7L5V/ExyEhtcBBIOlmPtnMewa9482GrjyO17DtrdORy+E1uifAVV7+TZiC79EgXivMxMpPmYTxyZ2vNWE0zAd9LP0GnSTUjr3gE1mzdh9dRHEHh9EeI+P064dgBaj7kalqxsGmLkaGxkKlOzL1ibblKbE1J8TX2gb4am6FA6FtTr/2tSkVQqhY9IEID73n8LW+6ahuiaQwRde5x413A0GPBLs2Vu9axnsevp36MoUAWrQ5F2teUuNa9rXEv8oheq6G0w9SP5aE2SZLL2I6yzIg84eUj9Kf5dJBFEtcWBhkNHoPOYgcaPtu3197B18lzY1u1AoqQZWk0egcbn9TXYOVqrelSDTjyj/nOEJbRrjnbXdqy69z6UvvYuvApmOOhSFN88Eo4GDbDrvXc42h+Dd/23yNQCA/Id5WClyql/9WTK6Dh6kyXhTDnZFZXdou16SZh3FbfviPa3j0Xe2T9HTelubJ79JMrnvoRkvA7pF/dG+4nj4S4q1mRBfRgR024mz8PteLQk07f85yjvCiZTRB6m/fhPJITNL7yBtQ8+Bcuu3WjSoT2a3DcBead2QWDreqy//wmU/WkBfBYbvDZZuwq0mPInHk3pfwNCUTzFtbwBNyotbrgHnYu2t12FtMIC7Fu4DJumPAzbp8tR1bghOnCwNb36MiRd7lTTUKKb11cpiM5RnH4yoBOP0VZqbb5WGAWZDIokZSdHqVqxBsvvewg1i5YgkZmL4tHXofg3g0zs4r3Pv4q1sx6DtfIQ0jRJfZTVtL7pBT7BL0gDvKYwD+1vuwbNLj4HyUAU2x//IzbPeQ5R0gf/qSVofe94NOAg0wRNUu4j3ii7XYxWg0tRrMyPR2n6yYCuvoD1TanvOuq/62+kqgZfP/Yc9j36LBy1ZUjveyoNj9HwtyrBgQ1bsXnCHQh8sgYNkj6wbxByycdl4GsMETbEX+Wvz1LH+mvcPUz/iBPKSFIUThMRIJaypjVlZN5ewyGjvGIWbdmUeyJIrqrQQRxAURsOUZH6ep2C7rePg69tS9SsXYe1U2ag9r2PkfR7UXjdZWhFCz6WkWcCcv9V5b/35a9+PkrTTwZ0P5SECb07SzONegtN6cJPsH7yowgv3wBLcWO0ue1aFA24hKiow7rHnjTA9NXVAor5RhBkBXknpYZcEd/vufqG+c6V8AMtpdAZAp/KEydS9Tl1kxqa56U+edKWcCBWZ0V1hg9FY69G8ZBBsFBN7niZkvn+OUhsr4CzuAXaTxqDRmf3Yt2YUcRqXsNpcx4uzE80HTOgEzpUCeOKYpLFr7gfwQN7sOHex1D57Juw2ONoMLAvWk0YAWfDpihd9jm+Hjcdto0bgDRN3elNibQaUxgxGkrgMSBShvztf/u1vp/0aJ3Xqo7UEvzUig4nM1AemrcME9iBKE90bIlu996CrJNKEN69A2vufxIVL3+EcDKK/IvPRpdxo+FseoKgynslJ5VixrWhwEI/5XTMgE4VEO+rjwxqpmmp3pJRWrDaAsnP+175A758YC7i2yqQ2bE92t91Axr0Ogmx/QexetpT2P36n+C3KLKRA3pPRGpzcNIARiD6IdDpAsHDBJ0hr6rfgqktfQeoSivSbGh54WB0GTkU1kIXdn3wEdZMfRKuFdthbZyPZhOHovlF/ZB0+lDLB8UpNf3Ep/Ykm3WGzEOPtx7RdPv//3TMgM4kVkNqUAZHSuoQfkSMfpOU0ZJ+J8ET+2Y9Vt85FYfmfwpHWhoaX3URWt56PezebBx4+wN89uAMWL7diGyHD86wm+rQTeAQBLYI85T7mnkaZ4aeIgln5CF5ITmiXupmiZr3MjhjCRxIxlHetS16TrgZuaefhljFbmyY+Sj2PfchbNUJpJ15Ckqm3gRXm1ZwhDR/zPxoEQhjitYk3Avv9WBXXVJP/emmYwt0P5SIOi0UDVkiVFNWuOqCWPv077Hu0eeRt6sKsR6NUTLjdhR2+zliuyrx9azHsefl38GTrIXD7aDUtLGxnAYQ6nmBTgCQoSDYaekVWSF8ARfKbD5kXHMROo25Es7cPJTPX4A1d90H28qdCDTKQ+ORg9HuhiuRcLuNby1psSGsJUXMVesPj+X0XwQ6+egU01fLVVLiQvzPYo2Z9WOH1izHhrtmIzJ/OcJ+kvuhA9B2wjWw+9NQ9tZirJn2KPxfbUOW04ZKr8JlRGFVTGYSe0XS1MZya2UENV2L0X7iMOSddQZildVYP3Mevn3qJUTj1cg+vSPa33kH8ko6szyplSIK3ijQpRK7wYi146A7ZpLUruYoJJX0hgQt6zYdbpFrw0LwEZDVNVj3/JPY8sjTsOymhPtZD3S55xY0OLUH6qpKserBJ3DgmddRUBuAx2NDMBJDJUFXdM1laHvTdXDk5OLgx5/gm9tmwPrZ1wgXZqHJTdeg1dArAV8arQyqYQJVUk2LIORbU8wPAU6BaYQ6SeFjOf1Xge6wCch+JfzYwQIhYcdO1isxqXb5ixSmXpmkVPfFSnx+L7nfp1+Q36Wj6a8vQcPbhsOTk4OKlauw8aU/oV3fs5F2WndEDx3Cl0/+DuWPPoNQMIq8U3ui2503wde9E3Ml0MgttRRLyTiCRc7+KqkLNBxE6o5Luv+ixGYwfc9OZ9/LYjRyUZEMnvsDNj48D7m7K4FmRSgaOQgFp5dg58p12DTnRbjWboc3MwO5t16HNlddhkSmDxHe6rDZUlawnNAig5otYK7/zek46P4qERhqCS0DIi4iPPTyTpF7Jw/5yGo3rsOn02Yj+u5naFgTR62HUrJPT7PEyNum2MiqKPMge4TeKqSNemY2g6BLgfg46I6D7ntJ2FBDCBJGwRoA6gOTAMhDqtIV45XRCMp37UJ2wyJYnB4zq6H3peoNQCYjpe9lJmGnrwKufvpvT8dBV58Oc76EnLuEiALiyhtXL/nUSuJ+ApX2FYQJJqlfh4IFKnK5+e4yq0TqgSX8KRdNj9W7Wo6jDvg/H6bTniI2HEcAAAAASUVORK5CYII="/>
          <p:cNvSpPr>
            <a:spLocks noChangeAspect="1" noChangeArrowheads="1"/>
          </p:cNvSpPr>
          <p:nvPr/>
        </p:nvSpPr>
        <p:spPr bwMode="auto">
          <a:xfrm>
            <a:off x="11334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age1image237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1840" y="769938"/>
            <a:ext cx="2085510" cy="27561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434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5551"/>
            <a:ext cx="7848872" cy="549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9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 descr="https://photos-4.dropbox.com/t/2/AACtEcvTxhiHltOEeVJBW137O_JZHOUfFFUp8qOU6MgDOQ/12/54781776/png/32x32/1/_/1/2/Ekran%20Resmi%202016-04-12%2016.47.24.png/ELLUpSoY_AwgBygH/9ipJJw7g4tqrM2NbnLB9VT7kgUX4_KwyEXJnZqtsB7I?size=1600x1200&amp;size_mode=3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https://photos-4.dropbox.com/t/2/AACtEcvTxhiHltOEeVJBW137O_JZHOUfFFUp8qOU6MgDOQ/12/54781776/png/32x32/1/_/1/2/Ekran%20Resmi%202016-04-12%2016.47.24.png/ELLUpSoY_AwgBygH/9ipJJw7g4tqrM2NbnLB9VT7kgUX4_KwyEXJnZqtsB7I?size=1600x1200&amp;size_mode=3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D:\Users\fozer\Desktop\fiziksel tasarı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5772150" cy="591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04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en-US" dirty="0"/>
          </a:p>
        </p:txBody>
      </p:sp>
      <p:pic>
        <p:nvPicPr>
          <p:cNvPr id="3074" name="Picture 2" descr="http://cf067b.medialib.glogster.com/media/24/249d074897702a1fa9c022a7f577d6f11e90121130d9bb639d70ddbc01961435/question-mark-puzzle-istoc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972" y="1183778"/>
            <a:ext cx="3021899" cy="411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7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3429000"/>
            <a:ext cx="52565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Teşekkürler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63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7843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endParaRPr lang="tr-TR" dirty="0" smtClean="0"/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 err="1"/>
              <a:t>Üniversite</a:t>
            </a:r>
            <a:endParaRPr lang="en-US" sz="1400" dirty="0"/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 err="1"/>
              <a:t>Fakülte</a:t>
            </a:r>
            <a:endParaRPr lang="en-US" sz="1400" dirty="0"/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 err="1"/>
              <a:t>Bölüm</a:t>
            </a:r>
            <a:endParaRPr lang="en-US" sz="1400" dirty="0"/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 err="1"/>
              <a:t>Öğrenci</a:t>
            </a:r>
            <a:endParaRPr lang="en-US" sz="1400" dirty="0"/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 err="1"/>
              <a:t>Öğretim</a:t>
            </a:r>
            <a:r>
              <a:rPr lang="en-US" sz="1400" dirty="0"/>
              <a:t> </a:t>
            </a:r>
            <a:r>
              <a:rPr lang="en-US" sz="1400" dirty="0" err="1"/>
              <a:t>Görevlisi</a:t>
            </a:r>
            <a:endParaRPr lang="en-US" sz="1400" dirty="0"/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 err="1"/>
              <a:t>Ders</a:t>
            </a:r>
            <a:endParaRPr lang="en-US" sz="1400" dirty="0"/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/>
              <a:t>Bina</a:t>
            </a:r>
          </a:p>
          <a:p>
            <a:pPr marL="535686" lvl="1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en-US" sz="1400" dirty="0" err="1"/>
              <a:t>Oda</a:t>
            </a:r>
            <a:r>
              <a:rPr lang="en-US" sz="1400" dirty="0"/>
              <a:t>(</a:t>
            </a:r>
            <a:r>
              <a:rPr lang="en-US" sz="1400" dirty="0" err="1"/>
              <a:t>Sınıf</a:t>
            </a:r>
            <a:r>
              <a:rPr lang="en-US" sz="1400" dirty="0"/>
              <a:t>, lab, … </a:t>
            </a:r>
            <a:r>
              <a:rPr lang="en-US" sz="1400" dirty="0" smtClean="0"/>
              <a:t>)</a:t>
            </a:r>
            <a:endParaRPr lang="tr-TR" dirty="0" smtClean="0"/>
          </a:p>
          <a:p>
            <a:pPr marL="267843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tr-TR" dirty="0" smtClean="0"/>
              <a:t>ER </a:t>
            </a:r>
            <a:r>
              <a:rPr lang="tr-TR" dirty="0" err="1" smtClean="0"/>
              <a:t>Diagram</a:t>
            </a:r>
            <a:endParaRPr lang="tr-TR" dirty="0" smtClean="0"/>
          </a:p>
          <a:p>
            <a:pPr marL="267843" indent="-267843" defTabSz="332993">
              <a:spcBef>
                <a:spcPts val="1700"/>
              </a:spcBef>
              <a:buBlip>
                <a:blip r:embed="rId2"/>
              </a:buBlip>
              <a:defRPr sz="2166"/>
            </a:pPr>
            <a:r>
              <a:rPr lang="tr-TR" dirty="0" smtClean="0"/>
              <a:t>Lojik Tasarım</a:t>
            </a:r>
            <a:endParaRPr lang="en-US" dirty="0"/>
          </a:p>
          <a:p>
            <a:pPr marL="267843" lvl="1" indent="0" defTabSz="332993">
              <a:spcBef>
                <a:spcPts val="1700"/>
              </a:spcBef>
              <a:buNone/>
              <a:defRPr sz="2166"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Üniversite :</a:t>
            </a:r>
          </a:p>
          <a:p>
            <a:pPr lvl="1"/>
            <a:r>
              <a:rPr lang="tr-TR" dirty="0" smtClean="0"/>
              <a:t>Birden çok Fakültesi olabilir</a:t>
            </a:r>
          </a:p>
          <a:p>
            <a:pPr marL="411480" lvl="1" indent="0">
              <a:buNone/>
            </a:pPr>
            <a:endParaRPr lang="tr-TR" dirty="0" smtClean="0"/>
          </a:p>
          <a:p>
            <a:r>
              <a:rPr lang="tr-TR" b="1" dirty="0" smtClean="0"/>
              <a:t>Fakülte :</a:t>
            </a:r>
          </a:p>
          <a:p>
            <a:pPr lvl="1"/>
            <a:r>
              <a:rPr lang="tr-TR" dirty="0" smtClean="0"/>
              <a:t>İçinde birden çok bölüm olabilir</a:t>
            </a:r>
          </a:p>
          <a:p>
            <a:pPr lvl="1"/>
            <a:r>
              <a:rPr lang="tr-TR" dirty="0" smtClean="0"/>
              <a:t>Bir öğretim görevlisi Dekan olmalı</a:t>
            </a:r>
          </a:p>
          <a:p>
            <a:pPr lvl="1"/>
            <a:r>
              <a:rPr lang="tr-TR" dirty="0"/>
              <a:t>Birden çok öğrencinin Ana </a:t>
            </a:r>
            <a:r>
              <a:rPr lang="tr-TR" dirty="0" smtClean="0"/>
              <a:t>Fakültesi yada </a:t>
            </a:r>
            <a:r>
              <a:rPr lang="tr-TR" dirty="0"/>
              <a:t>Yan </a:t>
            </a:r>
            <a:r>
              <a:rPr lang="tr-TR" dirty="0" smtClean="0"/>
              <a:t>Fakültesi olabilir</a:t>
            </a:r>
          </a:p>
          <a:p>
            <a:pPr marL="411480" lvl="1" indent="0">
              <a:buNone/>
            </a:pPr>
            <a:endParaRPr lang="tr-TR" dirty="0" smtClean="0"/>
          </a:p>
          <a:p>
            <a:r>
              <a:rPr lang="tr-TR" b="1" dirty="0" smtClean="0"/>
              <a:t>Bölüm :</a:t>
            </a:r>
          </a:p>
          <a:p>
            <a:pPr lvl="1"/>
            <a:r>
              <a:rPr lang="tr-TR" dirty="0" smtClean="0"/>
              <a:t>Birden çok öğretim görevlisi bölümde çalışıyor olabilir</a:t>
            </a:r>
          </a:p>
          <a:p>
            <a:pPr lvl="1"/>
            <a:r>
              <a:rPr lang="tr-TR" dirty="0" smtClean="0"/>
              <a:t>Bir öğretim görevlisi Bölüm Başkanı olmalı</a:t>
            </a:r>
          </a:p>
          <a:p>
            <a:pPr lvl="1"/>
            <a:r>
              <a:rPr lang="tr-TR" dirty="0" smtClean="0"/>
              <a:t>Birden çok öğrencinin Ana bölümü yada Yan Bölümü olabilir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253746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5000" b="1" dirty="0" err="1"/>
              <a:t>Öğrencinin</a:t>
            </a:r>
            <a:r>
              <a:rPr lang="en-US" sz="5000" b="1" dirty="0"/>
              <a:t> : </a:t>
            </a:r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/>
              <a:t>Unique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öğrenci</a:t>
            </a:r>
            <a:r>
              <a:rPr lang="en-US" sz="3400" dirty="0"/>
              <a:t> </a:t>
            </a:r>
            <a:r>
              <a:rPr lang="en-US" sz="3400" dirty="0" err="1"/>
              <a:t>numarası</a:t>
            </a:r>
            <a:r>
              <a:rPr lang="en-US" sz="3400" dirty="0"/>
              <a:t> </a:t>
            </a:r>
            <a:r>
              <a:rPr lang="en-US" sz="3400" dirty="0" err="1" smtClean="0"/>
              <a:t>olmalı</a:t>
            </a:r>
            <a:r>
              <a:rPr lang="tr-TR" sz="3400" dirty="0" smtClean="0"/>
              <a:t> Kayıt Yılı + </a:t>
            </a:r>
            <a:r>
              <a:rPr lang="tr-TR" sz="3400" dirty="0" err="1" smtClean="0"/>
              <a:t>Fakulte</a:t>
            </a:r>
            <a:r>
              <a:rPr lang="tr-TR" sz="3400" dirty="0" smtClean="0"/>
              <a:t> ID + Bölüm ID + Sıra ( </a:t>
            </a:r>
            <a:r>
              <a:rPr lang="tr-TR" sz="3400" dirty="0" err="1" smtClean="0"/>
              <a:t>Örn</a:t>
            </a:r>
            <a:r>
              <a:rPr lang="tr-TR" sz="3400" dirty="0" smtClean="0"/>
              <a:t> : </a:t>
            </a:r>
            <a:r>
              <a:rPr lang="tr-TR" sz="3400" b="1" dirty="0" smtClean="0"/>
              <a:t>2008</a:t>
            </a:r>
            <a:r>
              <a:rPr lang="tr-TR" sz="3400" dirty="0" smtClean="0"/>
              <a:t>06</a:t>
            </a:r>
            <a:r>
              <a:rPr lang="tr-TR" sz="3400" b="1" dirty="0" smtClean="0"/>
              <a:t>01</a:t>
            </a:r>
            <a:r>
              <a:rPr lang="tr-TR" sz="3400" dirty="0" smtClean="0"/>
              <a:t>039)</a:t>
            </a:r>
            <a:endParaRPr lang="en-US" sz="3400" dirty="0"/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Bir</a:t>
            </a:r>
            <a:r>
              <a:rPr lang="en-US" sz="3400" dirty="0"/>
              <a:t> Ana </a:t>
            </a:r>
            <a:r>
              <a:rPr lang="en-US" sz="3400" dirty="0" err="1"/>
              <a:t>Fakültesi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Bölümü</a:t>
            </a:r>
            <a:r>
              <a:rPr lang="en-US" sz="3400" dirty="0"/>
              <a:t> </a:t>
            </a:r>
            <a:r>
              <a:rPr lang="en-US" sz="3400" dirty="0" err="1"/>
              <a:t>olmalı</a:t>
            </a:r>
            <a:endParaRPr lang="en-US" sz="3400" dirty="0"/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YanDal</a:t>
            </a:r>
            <a:r>
              <a:rPr lang="en-US" sz="3400" dirty="0"/>
              <a:t> </a:t>
            </a:r>
            <a:r>
              <a:rPr lang="en-US" sz="3400" dirty="0" err="1"/>
              <a:t>Fakültesi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Bölümü</a:t>
            </a:r>
            <a:r>
              <a:rPr lang="en-US" sz="3400" dirty="0"/>
              <a:t> </a:t>
            </a:r>
            <a:r>
              <a:rPr lang="en-US" sz="3400" dirty="0" err="1"/>
              <a:t>olabilir</a:t>
            </a:r>
            <a:endParaRPr lang="en-US" sz="3400" dirty="0"/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Danışman</a:t>
            </a:r>
            <a:r>
              <a:rPr lang="en-US" sz="3400" dirty="0"/>
              <a:t> </a:t>
            </a:r>
            <a:r>
              <a:rPr lang="en-US" sz="3400" dirty="0" err="1"/>
              <a:t>hocası</a:t>
            </a:r>
            <a:r>
              <a:rPr lang="en-US" sz="3400" dirty="0"/>
              <a:t> </a:t>
            </a:r>
            <a:r>
              <a:rPr lang="en-US" sz="3400" dirty="0" err="1"/>
              <a:t>olmalı</a:t>
            </a:r>
            <a:endParaRPr lang="en-US" sz="3400" dirty="0"/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Mezun</a:t>
            </a:r>
            <a:r>
              <a:rPr lang="en-US" sz="3400" dirty="0"/>
              <a:t> </a:t>
            </a:r>
            <a:r>
              <a:rPr lang="en-US" sz="3400" dirty="0" err="1"/>
              <a:t>olabilmek</a:t>
            </a:r>
            <a:r>
              <a:rPr lang="en-US" sz="3400" dirty="0"/>
              <a:t> </a:t>
            </a:r>
            <a:r>
              <a:rPr lang="en-US" sz="3400" dirty="0" err="1"/>
              <a:t>icin</a:t>
            </a:r>
            <a:r>
              <a:rPr lang="en-US" sz="3400" dirty="0"/>
              <a:t> </a:t>
            </a:r>
            <a:r>
              <a:rPr lang="en-US" sz="3400" dirty="0" err="1"/>
              <a:t>toplaması</a:t>
            </a:r>
            <a:r>
              <a:rPr lang="en-US" sz="3400" dirty="0"/>
              <a:t> </a:t>
            </a:r>
            <a:r>
              <a:rPr lang="en-US" sz="3400" dirty="0" err="1"/>
              <a:t>gereken</a:t>
            </a:r>
            <a:r>
              <a:rPr lang="en-US" sz="3400" dirty="0"/>
              <a:t> </a:t>
            </a:r>
            <a:r>
              <a:rPr lang="en-US" sz="3400" dirty="0" err="1"/>
              <a:t>kredi</a:t>
            </a:r>
            <a:r>
              <a:rPr lang="en-US" sz="3400" dirty="0"/>
              <a:t> </a:t>
            </a:r>
            <a:r>
              <a:rPr lang="en-US" sz="3400" dirty="0" err="1"/>
              <a:t>vardır</a:t>
            </a:r>
            <a:endParaRPr lang="en-US" sz="3400" dirty="0"/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Öğrenim</a:t>
            </a:r>
            <a:r>
              <a:rPr lang="en-US" sz="3400" dirty="0"/>
              <a:t> Tipi </a:t>
            </a:r>
            <a:r>
              <a:rPr lang="en-US" sz="3400" dirty="0" err="1"/>
              <a:t>olmalı</a:t>
            </a:r>
            <a:r>
              <a:rPr lang="en-US" sz="3400" dirty="0"/>
              <a:t> (</a:t>
            </a:r>
            <a:r>
              <a:rPr lang="en-US" sz="3400" dirty="0" err="1"/>
              <a:t>Önlisans</a:t>
            </a:r>
            <a:r>
              <a:rPr lang="en-US" sz="3400" dirty="0"/>
              <a:t>, </a:t>
            </a:r>
            <a:r>
              <a:rPr lang="en-US" sz="3400" dirty="0" err="1"/>
              <a:t>lisans</a:t>
            </a:r>
            <a:r>
              <a:rPr lang="en-US" sz="3400" dirty="0"/>
              <a:t>, … )</a:t>
            </a:r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Öğrenci</a:t>
            </a:r>
            <a:r>
              <a:rPr lang="en-US" sz="3400" dirty="0"/>
              <a:t> tipi </a:t>
            </a:r>
            <a:r>
              <a:rPr lang="en-US" sz="3400" dirty="0" err="1"/>
              <a:t>olmalı</a:t>
            </a:r>
            <a:r>
              <a:rPr lang="en-US" sz="3400" dirty="0"/>
              <a:t> ( Halen </a:t>
            </a:r>
            <a:r>
              <a:rPr lang="en-US" sz="3400" dirty="0" err="1"/>
              <a:t>okuyor</a:t>
            </a:r>
            <a:r>
              <a:rPr lang="en-US" sz="3400" dirty="0"/>
              <a:t>, </a:t>
            </a:r>
            <a:r>
              <a:rPr lang="en-US" sz="3400" dirty="0" err="1"/>
              <a:t>Mezun</a:t>
            </a:r>
            <a:r>
              <a:rPr lang="en-US" sz="3400" dirty="0"/>
              <a:t> )</a:t>
            </a:r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Statusu</a:t>
            </a:r>
            <a:r>
              <a:rPr lang="en-US" sz="3400" dirty="0"/>
              <a:t> </a:t>
            </a:r>
            <a:r>
              <a:rPr lang="en-US" sz="3400" dirty="0" err="1"/>
              <a:t>olmalı</a:t>
            </a:r>
            <a:r>
              <a:rPr lang="en-US" sz="3400" dirty="0"/>
              <a:t>. (</a:t>
            </a:r>
            <a:r>
              <a:rPr lang="en-US" sz="3400" dirty="0" err="1"/>
              <a:t>Kayıt</a:t>
            </a:r>
            <a:r>
              <a:rPr lang="en-US" sz="3400" dirty="0"/>
              <a:t> </a:t>
            </a:r>
            <a:r>
              <a:rPr lang="en-US" sz="3400" dirty="0" err="1"/>
              <a:t>Yaptırmış</a:t>
            </a:r>
            <a:r>
              <a:rPr lang="en-US" sz="3400" dirty="0"/>
              <a:t>, </a:t>
            </a:r>
            <a:r>
              <a:rPr lang="en-US" sz="3400" dirty="0" err="1"/>
              <a:t>dondurmuş</a:t>
            </a:r>
            <a:r>
              <a:rPr lang="en-US" sz="3400" dirty="0"/>
              <a:t> )</a:t>
            </a:r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dönemde</a:t>
            </a:r>
            <a:r>
              <a:rPr lang="en-US" sz="3400" dirty="0"/>
              <a:t> </a:t>
            </a:r>
            <a:r>
              <a:rPr lang="en-US" sz="3400" dirty="0" err="1"/>
              <a:t>birden</a:t>
            </a:r>
            <a:r>
              <a:rPr lang="en-US" sz="3400" dirty="0"/>
              <a:t> </a:t>
            </a:r>
            <a:r>
              <a:rPr lang="en-US" sz="3400" dirty="0" err="1"/>
              <a:t>çok</a:t>
            </a:r>
            <a:r>
              <a:rPr lang="en-US" sz="3400" dirty="0"/>
              <a:t> </a:t>
            </a:r>
            <a:r>
              <a:rPr lang="en-US" sz="3400" dirty="0" err="1"/>
              <a:t>ders</a:t>
            </a:r>
            <a:r>
              <a:rPr lang="en-US" sz="3400" dirty="0"/>
              <a:t> </a:t>
            </a:r>
            <a:r>
              <a:rPr lang="en-US" sz="3400" dirty="0" err="1"/>
              <a:t>alabilir</a:t>
            </a:r>
            <a:endParaRPr lang="en-US" sz="3400" dirty="0"/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Dönem</a:t>
            </a:r>
            <a:r>
              <a:rPr lang="en-US" sz="3400" dirty="0"/>
              <a:t> </a:t>
            </a:r>
            <a:r>
              <a:rPr lang="en-US" sz="3400" dirty="0" err="1"/>
              <a:t>içinde</a:t>
            </a:r>
            <a:r>
              <a:rPr lang="en-US" sz="3400" dirty="0"/>
              <a:t> </a:t>
            </a:r>
            <a:r>
              <a:rPr lang="en-US" sz="3400" dirty="0" err="1"/>
              <a:t>aldığı</a:t>
            </a:r>
            <a:r>
              <a:rPr lang="en-US" sz="3400" dirty="0"/>
              <a:t> </a:t>
            </a:r>
            <a:r>
              <a:rPr lang="en-US" sz="3400" dirty="0" err="1"/>
              <a:t>dersleri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sınav</a:t>
            </a:r>
            <a:r>
              <a:rPr lang="en-US" sz="3400" dirty="0"/>
              <a:t> </a:t>
            </a:r>
            <a:r>
              <a:rPr lang="en-US" sz="3400" dirty="0" err="1"/>
              <a:t>bilgileri</a:t>
            </a:r>
            <a:r>
              <a:rPr lang="en-US" sz="3400" dirty="0"/>
              <a:t> </a:t>
            </a:r>
            <a:r>
              <a:rPr lang="en-US" sz="3400" dirty="0" err="1"/>
              <a:t>vardır</a:t>
            </a:r>
            <a:endParaRPr lang="en-US" sz="3400" dirty="0"/>
          </a:p>
          <a:p>
            <a:pPr marL="507492" lvl="1" indent="-253746" defTabSz="315468">
              <a:spcBef>
                <a:spcPts val="1600"/>
              </a:spcBef>
              <a:buBlip>
                <a:blip r:embed="rId2"/>
              </a:buBlip>
              <a:defRPr sz="2052"/>
            </a:pPr>
            <a:r>
              <a:rPr lang="en-US" sz="3400" dirty="0" err="1"/>
              <a:t>Transkripti</a:t>
            </a:r>
            <a:r>
              <a:rPr lang="en-US" sz="3400" dirty="0"/>
              <a:t> </a:t>
            </a:r>
            <a:r>
              <a:rPr lang="en-US" sz="3400" dirty="0" err="1"/>
              <a:t>vardır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err="1"/>
              <a:t>Öğretim</a:t>
            </a:r>
            <a:r>
              <a:rPr lang="en-US" b="1" dirty="0"/>
              <a:t> </a:t>
            </a:r>
            <a:r>
              <a:rPr lang="en-US" b="1" dirty="0" err="1" smtClean="0"/>
              <a:t>Görevlisinin</a:t>
            </a:r>
            <a:r>
              <a:rPr lang="tr-TR" b="1" dirty="0" smtClean="0"/>
              <a:t> : </a:t>
            </a:r>
            <a:endParaRPr lang="en-US" b="1" dirty="0"/>
          </a:p>
          <a:p>
            <a:pPr lvl="1">
              <a:buBlip>
                <a:blip r:embed="rId2"/>
              </a:buBlip>
            </a:pPr>
            <a:r>
              <a:rPr lang="en-US" dirty="0"/>
              <a:t>Unique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IDsi</a:t>
            </a:r>
            <a:r>
              <a:rPr lang="en-US" dirty="0"/>
              <a:t> </a:t>
            </a:r>
            <a:r>
              <a:rPr lang="en-US" dirty="0" err="1"/>
              <a:t>olmalı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unvanı</a:t>
            </a:r>
            <a:r>
              <a:rPr lang="en-US" dirty="0"/>
              <a:t> </a:t>
            </a:r>
            <a:r>
              <a:rPr lang="en-US" dirty="0" err="1"/>
              <a:t>olmalı</a:t>
            </a:r>
            <a:r>
              <a:rPr lang="en-US" dirty="0"/>
              <a:t> ( Prof/</a:t>
            </a:r>
            <a:r>
              <a:rPr lang="en-US" dirty="0" err="1"/>
              <a:t>Doç</a:t>
            </a:r>
            <a:r>
              <a:rPr lang="en-US" dirty="0"/>
              <a:t>/</a:t>
            </a:r>
            <a:r>
              <a:rPr lang="en-US" dirty="0" err="1"/>
              <a:t>Dr</a:t>
            </a:r>
            <a:r>
              <a:rPr lang="en-US" dirty="0" smtClean="0"/>
              <a:t>…)</a:t>
            </a:r>
            <a:endParaRPr lang="tr-TR" dirty="0" smtClean="0"/>
          </a:p>
          <a:p>
            <a:pPr lvl="1">
              <a:buBlip>
                <a:blip r:embed="rId2"/>
              </a:buBlip>
            </a:pPr>
            <a:r>
              <a:rPr lang="tr-TR" dirty="0" smtClean="0"/>
              <a:t>Dekan yada Bölüm başkanı </a:t>
            </a:r>
            <a:r>
              <a:rPr lang="tr-TR" dirty="0" err="1" smtClean="0"/>
              <a:t>olarakda</a:t>
            </a:r>
            <a:r>
              <a:rPr lang="tr-TR" dirty="0" smtClean="0"/>
              <a:t> çalışabilir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err="1"/>
              <a:t>Danışmanlık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olabilir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verebilir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dersi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sectionlar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verebilir</a:t>
            </a:r>
            <a:endParaRPr lang="en-US" dirty="0" smtClean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44347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b="1" dirty="0" err="1" smtClean="0"/>
              <a:t>Dersin</a:t>
            </a:r>
            <a:r>
              <a:rPr lang="en-US" b="1" dirty="0" smtClean="0"/>
              <a:t> :</a:t>
            </a:r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Bir</a:t>
            </a:r>
            <a:r>
              <a:rPr lang="en-US" dirty="0" smtClean="0"/>
              <a:t> unique </a:t>
            </a:r>
            <a:r>
              <a:rPr lang="en-US" dirty="0" err="1" smtClean="0"/>
              <a:t>IDsi</a:t>
            </a:r>
            <a:r>
              <a:rPr lang="en-US" dirty="0" smtClean="0"/>
              <a:t> </a:t>
            </a:r>
            <a:r>
              <a:rPr lang="en-US" dirty="0" err="1" smtClean="0"/>
              <a:t>vardir</a:t>
            </a:r>
            <a:r>
              <a:rPr lang="en-US" dirty="0" smtClean="0"/>
              <a:t>. </a:t>
            </a:r>
            <a:r>
              <a:rPr lang="en-US" dirty="0" err="1" smtClean="0"/>
              <a:t>Fakulte</a:t>
            </a:r>
            <a:r>
              <a:rPr lang="en-US" dirty="0" smtClean="0"/>
              <a:t> </a:t>
            </a:r>
            <a:r>
              <a:rPr lang="en-US" dirty="0" err="1" smtClean="0"/>
              <a:t>Kodu</a:t>
            </a:r>
            <a:r>
              <a:rPr lang="en-US" dirty="0" smtClean="0"/>
              <a:t> +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kodu</a:t>
            </a:r>
            <a:r>
              <a:rPr lang="en-US" dirty="0" smtClean="0"/>
              <a:t>. ( </a:t>
            </a:r>
            <a:r>
              <a:rPr lang="en-US" dirty="0" err="1" smtClean="0"/>
              <a:t>Örn</a:t>
            </a:r>
            <a:r>
              <a:rPr lang="en-US" dirty="0" smtClean="0"/>
              <a:t> : SE 310 )</a:t>
            </a:r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kredisi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ECTS </a:t>
            </a:r>
            <a:r>
              <a:rPr lang="en-US" dirty="0" err="1" smtClean="0"/>
              <a:t>vardir</a:t>
            </a:r>
            <a:endParaRPr lang="en-US" dirty="0" smtClean="0"/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derslerin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koşulu</a:t>
            </a:r>
            <a:r>
              <a:rPr lang="en-US" dirty="0" smtClean="0"/>
              <a:t> </a:t>
            </a:r>
            <a:r>
              <a:rPr lang="en-US" dirty="0" err="1" smtClean="0"/>
              <a:t>vardir</a:t>
            </a:r>
            <a:r>
              <a:rPr lang="en-US" dirty="0" smtClean="0"/>
              <a:t>. (</a:t>
            </a:r>
            <a:r>
              <a:rPr lang="en-US" dirty="0" err="1" smtClean="0"/>
              <a:t>Örn</a:t>
            </a:r>
            <a:r>
              <a:rPr lang="en-US" dirty="0" smtClean="0"/>
              <a:t> : Math 154 -&gt; Math 153 )</a:t>
            </a:r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Dersin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 ( </a:t>
            </a:r>
            <a:r>
              <a:rPr lang="en-US" dirty="0" err="1" smtClean="0"/>
              <a:t>Örn</a:t>
            </a:r>
            <a:r>
              <a:rPr lang="en-US" dirty="0" smtClean="0"/>
              <a:t> : </a:t>
            </a:r>
            <a:r>
              <a:rPr lang="en-US" dirty="0" err="1" smtClean="0"/>
              <a:t>Türkçe</a:t>
            </a:r>
            <a:r>
              <a:rPr lang="en-US" dirty="0" smtClean="0"/>
              <a:t>, </a:t>
            </a:r>
            <a:r>
              <a:rPr lang="en-US" dirty="0" err="1" smtClean="0"/>
              <a:t>İngilizce</a:t>
            </a:r>
            <a:r>
              <a:rPr lang="en-US" dirty="0" smtClean="0"/>
              <a:t>, … )</a:t>
            </a:r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Dersin</a:t>
            </a:r>
            <a:r>
              <a:rPr lang="en-US" dirty="0" smtClean="0"/>
              <a:t> tipi </a:t>
            </a:r>
            <a:r>
              <a:rPr lang="en-US" dirty="0" err="1" smtClean="0"/>
              <a:t>vardır</a:t>
            </a:r>
            <a:r>
              <a:rPr lang="en-US" dirty="0" smtClean="0"/>
              <a:t> ( </a:t>
            </a:r>
            <a:r>
              <a:rPr lang="en-US" dirty="0" err="1" smtClean="0"/>
              <a:t>Örn</a:t>
            </a:r>
            <a:r>
              <a:rPr lang="en-US" dirty="0" smtClean="0"/>
              <a:t>: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lisans</a:t>
            </a:r>
            <a:r>
              <a:rPr lang="en-US" dirty="0" smtClean="0"/>
              <a:t>, </a:t>
            </a:r>
            <a:r>
              <a:rPr lang="en-US" dirty="0" err="1" smtClean="0"/>
              <a:t>lisans</a:t>
            </a:r>
            <a:r>
              <a:rPr lang="en-US" dirty="0" smtClean="0"/>
              <a:t>, …)</a:t>
            </a:r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ögrenci</a:t>
            </a:r>
            <a:r>
              <a:rPr lang="en-US" dirty="0" smtClean="0"/>
              <a:t> </a:t>
            </a:r>
            <a:r>
              <a:rPr lang="en-US" dirty="0" err="1" smtClean="0"/>
              <a:t>alabilir</a:t>
            </a:r>
            <a:r>
              <a:rPr lang="en-US" dirty="0" smtClean="0"/>
              <a:t> </a:t>
            </a:r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elemanı</a:t>
            </a:r>
            <a:r>
              <a:rPr lang="en-US" dirty="0" smtClean="0"/>
              <a:t> </a:t>
            </a:r>
            <a:r>
              <a:rPr lang="en-US" dirty="0" err="1" smtClean="0"/>
              <a:t>verebilir</a:t>
            </a:r>
            <a:endParaRPr lang="en-US" dirty="0" smtClean="0"/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ögretim</a:t>
            </a:r>
            <a:r>
              <a:rPr lang="en-US" dirty="0" smtClean="0"/>
              <a:t> </a:t>
            </a:r>
            <a:r>
              <a:rPr lang="en-US" dirty="0" err="1" smtClean="0"/>
              <a:t>elemanı</a:t>
            </a:r>
            <a:r>
              <a:rPr lang="en-US" dirty="0" smtClean="0"/>
              <a:t>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section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verebilir</a:t>
            </a:r>
            <a:endParaRPr lang="en-US" dirty="0" smtClean="0"/>
          </a:p>
          <a:p>
            <a:pPr marL="488695" lvl="1" indent="-244347" defTabSz="303783">
              <a:spcBef>
                <a:spcPts val="1500"/>
              </a:spcBef>
              <a:buBlip>
                <a:blip r:embed="rId2"/>
              </a:buBlip>
              <a:defRPr sz="1975"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,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da </a:t>
            </a:r>
            <a:r>
              <a:rPr lang="en-US" dirty="0" err="1" smtClean="0"/>
              <a:t>olabilir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85000" lnSpcReduction="20000"/>
          </a:bodyPr>
          <a:lstStyle/>
          <a:p>
            <a:pPr marL="338328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b="1" dirty="0"/>
              <a:t>Bina :</a:t>
            </a:r>
          </a:p>
          <a:p>
            <a:pPr marL="676656" lvl="1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IDsi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pPr marL="676656" lvl="1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karakterlik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 (</a:t>
            </a:r>
            <a:r>
              <a:rPr lang="en-US" dirty="0" err="1"/>
              <a:t>Örn</a:t>
            </a:r>
            <a:r>
              <a:rPr lang="en-US" dirty="0"/>
              <a:t> : A, B, … )</a:t>
            </a:r>
          </a:p>
          <a:p>
            <a:pPr marL="676656" lvl="1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oda</a:t>
            </a:r>
            <a:r>
              <a:rPr lang="en-US" dirty="0"/>
              <a:t>(</a:t>
            </a:r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amfi</a:t>
            </a:r>
            <a:r>
              <a:rPr lang="en-US" dirty="0"/>
              <a:t>, lab) </a:t>
            </a:r>
            <a:r>
              <a:rPr lang="en-US" dirty="0" err="1"/>
              <a:t>olabilir</a:t>
            </a:r>
            <a:endParaRPr lang="en-US" dirty="0"/>
          </a:p>
          <a:p>
            <a:pPr marL="676656" lvl="1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Fakülte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olabilir</a:t>
            </a:r>
            <a:endParaRPr lang="en-US" dirty="0"/>
          </a:p>
          <a:p>
            <a:pPr marL="338328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b="1" dirty="0" err="1"/>
              <a:t>Oda</a:t>
            </a:r>
            <a:r>
              <a:rPr lang="en-US" b="1" dirty="0"/>
              <a:t> :</a:t>
            </a:r>
          </a:p>
          <a:p>
            <a:pPr marL="676656" lvl="1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IDsi</a:t>
            </a:r>
            <a:r>
              <a:rPr lang="en-US" dirty="0"/>
              <a:t> </a:t>
            </a:r>
            <a:r>
              <a:rPr lang="en-US" dirty="0" err="1"/>
              <a:t>olmalı</a:t>
            </a:r>
            <a:r>
              <a:rPr lang="en-US" dirty="0"/>
              <a:t>. Bina </a:t>
            </a:r>
            <a:r>
              <a:rPr lang="en-US" dirty="0" err="1"/>
              <a:t>Kısa</a:t>
            </a:r>
            <a:r>
              <a:rPr lang="en-US" dirty="0"/>
              <a:t> Ad + Kat + Numara ( </a:t>
            </a:r>
            <a:r>
              <a:rPr lang="en-US" dirty="0" err="1"/>
              <a:t>Örn</a:t>
            </a:r>
            <a:r>
              <a:rPr lang="en-US" dirty="0"/>
              <a:t> : A409 ) </a:t>
            </a:r>
          </a:p>
          <a:p>
            <a:pPr marL="676656" lvl="1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dirty="0" err="1"/>
              <a:t>Odanın</a:t>
            </a:r>
            <a:r>
              <a:rPr lang="en-US" dirty="0"/>
              <a:t> </a:t>
            </a:r>
            <a:r>
              <a:rPr lang="en-US" dirty="0" err="1"/>
              <a:t>tipleri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(</a:t>
            </a:r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amfi</a:t>
            </a:r>
            <a:r>
              <a:rPr lang="en-US" dirty="0"/>
              <a:t>, lab yada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görevlisi</a:t>
            </a:r>
            <a:r>
              <a:rPr lang="en-US" dirty="0"/>
              <a:t> </a:t>
            </a:r>
            <a:r>
              <a:rPr lang="en-US" dirty="0" err="1"/>
              <a:t>odası</a:t>
            </a:r>
            <a:r>
              <a:rPr lang="en-US" dirty="0"/>
              <a:t>)</a:t>
            </a:r>
          </a:p>
          <a:p>
            <a:pPr marL="676656" lvl="1" indent="-338328" defTabSz="420624">
              <a:spcBef>
                <a:spcPts val="2100"/>
              </a:spcBef>
              <a:buBlip>
                <a:blip r:embed="rId2"/>
              </a:buBlip>
              <a:defRPr sz="2736"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sinifda</a:t>
            </a:r>
            <a:r>
              <a:rPr lang="en-US" dirty="0"/>
              <a:t>,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cok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yapilabilir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/>
          <a:lstStyle/>
          <a:p>
            <a:r>
              <a:rPr lang="tr-TR" sz="2800" b="1" dirty="0" smtClean="0"/>
              <a:t>Tablolar :</a:t>
            </a:r>
          </a:p>
          <a:p>
            <a:pPr lvl="1"/>
            <a:r>
              <a:rPr lang="tr-TR" b="1" dirty="0" err="1" smtClean="0"/>
              <a:t>RoomType</a:t>
            </a:r>
            <a:r>
              <a:rPr lang="tr-TR" b="1" dirty="0" smtClean="0"/>
              <a:t> -&gt; </a:t>
            </a:r>
            <a:r>
              <a:rPr lang="tr-TR" dirty="0" smtClean="0"/>
              <a:t>Sınıf, Amfi, </a:t>
            </a:r>
            <a:r>
              <a:rPr lang="tr-TR" dirty="0" err="1" smtClean="0"/>
              <a:t>Lab</a:t>
            </a:r>
            <a:r>
              <a:rPr lang="tr-TR" dirty="0" smtClean="0"/>
              <a:t>, Öğretim Görevlisi Odası</a:t>
            </a:r>
          </a:p>
          <a:p>
            <a:pPr lvl="1"/>
            <a:r>
              <a:rPr lang="tr-TR" b="1" dirty="0" smtClean="0"/>
              <a:t>Room -&gt; </a:t>
            </a:r>
            <a:r>
              <a:rPr lang="tr-TR" dirty="0" smtClean="0"/>
              <a:t>Okulda ki bütün odaları tutar</a:t>
            </a:r>
          </a:p>
          <a:p>
            <a:pPr lvl="1"/>
            <a:r>
              <a:rPr lang="tr-TR" b="1" dirty="0" err="1" smtClean="0"/>
              <a:t>Building_T</a:t>
            </a:r>
            <a:r>
              <a:rPr lang="tr-TR" b="1" dirty="0" smtClean="0"/>
              <a:t> -&gt; </a:t>
            </a:r>
            <a:r>
              <a:rPr lang="tr-TR" dirty="0" smtClean="0"/>
              <a:t>Okulda ki bütün binaları tutar</a:t>
            </a:r>
          </a:p>
          <a:p>
            <a:pPr lvl="1"/>
            <a:r>
              <a:rPr lang="tr-TR" b="1" dirty="0" err="1" smtClean="0"/>
              <a:t>Faculty_T</a:t>
            </a:r>
            <a:r>
              <a:rPr lang="tr-TR" b="1" dirty="0" smtClean="0"/>
              <a:t> -&gt; </a:t>
            </a:r>
            <a:r>
              <a:rPr lang="tr-TR" dirty="0" smtClean="0"/>
              <a:t>Okuldaki bütün fakülteler</a:t>
            </a:r>
          </a:p>
          <a:p>
            <a:pPr lvl="1"/>
            <a:r>
              <a:rPr lang="tr-TR" b="1" dirty="0" err="1" smtClean="0"/>
              <a:t>Department_T</a:t>
            </a:r>
            <a:r>
              <a:rPr lang="tr-TR" b="1" dirty="0" smtClean="0"/>
              <a:t> -&gt; </a:t>
            </a:r>
            <a:r>
              <a:rPr lang="tr-TR" dirty="0" smtClean="0"/>
              <a:t>Okuldaki bütün bölümleri tutar</a:t>
            </a:r>
          </a:p>
          <a:p>
            <a:pPr lvl="1"/>
            <a:r>
              <a:rPr lang="tr-TR" b="1" dirty="0" err="1" smtClean="0"/>
              <a:t>Semester_T</a:t>
            </a:r>
            <a:r>
              <a:rPr lang="tr-TR" b="1" dirty="0" smtClean="0"/>
              <a:t> -&gt;</a:t>
            </a:r>
            <a:r>
              <a:rPr lang="tr-TR" dirty="0" smtClean="0"/>
              <a:t> </a:t>
            </a:r>
            <a:r>
              <a:rPr lang="tr-TR" dirty="0" err="1" smtClean="0"/>
              <a:t>Semesterın</a:t>
            </a:r>
            <a:r>
              <a:rPr lang="tr-TR" dirty="0" smtClean="0"/>
              <a:t> hangi </a:t>
            </a:r>
            <a:r>
              <a:rPr lang="tr-TR" dirty="0" err="1" smtClean="0"/>
              <a:t>tarih’de</a:t>
            </a:r>
            <a:r>
              <a:rPr lang="tr-TR" dirty="0" smtClean="0"/>
              <a:t> başlayıp bittiğini, Güz/Bahar/Yaz olduğunu tutar</a:t>
            </a:r>
          </a:p>
          <a:p>
            <a:pPr lvl="1"/>
            <a:r>
              <a:rPr lang="tr-TR" b="1" dirty="0" err="1" smtClean="0"/>
              <a:t>Terms_T</a:t>
            </a:r>
            <a:r>
              <a:rPr lang="tr-TR" b="1" dirty="0" smtClean="0"/>
              <a:t> -&gt; </a:t>
            </a:r>
            <a:r>
              <a:rPr lang="tr-TR" dirty="0" smtClean="0"/>
              <a:t>Güz/Bahar/Yaz Dönemlerini tutar</a:t>
            </a:r>
          </a:p>
          <a:p>
            <a:pPr lvl="1"/>
            <a:r>
              <a:rPr lang="tr-TR" b="1" dirty="0" err="1" smtClean="0"/>
              <a:t>CourseSection_T</a:t>
            </a:r>
            <a:r>
              <a:rPr lang="tr-TR" b="1" dirty="0" smtClean="0"/>
              <a:t> -&gt; </a:t>
            </a:r>
            <a:r>
              <a:rPr lang="tr-TR" dirty="0" smtClean="0"/>
              <a:t>Açılan derslerin hangi hoca tarafından, hangi gün ve </a:t>
            </a:r>
            <a:r>
              <a:rPr lang="tr-TR" dirty="0" err="1" smtClean="0"/>
              <a:t>sınıfda</a:t>
            </a:r>
            <a:r>
              <a:rPr lang="tr-TR" dirty="0" smtClean="0"/>
              <a:t> yapılacağını tutar</a:t>
            </a:r>
          </a:p>
          <a:p>
            <a:pPr lvl="1"/>
            <a:r>
              <a:rPr lang="tr-TR" b="1" dirty="0" err="1" smtClean="0"/>
              <a:t>CourseTimeSlot_T</a:t>
            </a:r>
            <a:r>
              <a:rPr lang="tr-TR" b="1" dirty="0" smtClean="0"/>
              <a:t> -&gt; </a:t>
            </a:r>
            <a:r>
              <a:rPr lang="tr-TR" dirty="0" smtClean="0"/>
              <a:t>Derslerin hangi gün, saat kaçta başlayıp biteceğini tutar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City_T</a:t>
            </a:r>
            <a:r>
              <a:rPr lang="tr-TR" b="1" dirty="0" smtClean="0"/>
              <a:t> -&gt; </a:t>
            </a:r>
            <a:r>
              <a:rPr lang="tr-TR" dirty="0" smtClean="0"/>
              <a:t>Şehirleri ve plaka kodlarını tutar</a:t>
            </a:r>
          </a:p>
          <a:p>
            <a:r>
              <a:rPr lang="tr-TR" b="1" dirty="0" err="1" smtClean="0"/>
              <a:t>Student_T</a:t>
            </a:r>
            <a:r>
              <a:rPr lang="tr-TR" b="1" dirty="0" smtClean="0"/>
              <a:t> -&gt; </a:t>
            </a:r>
            <a:r>
              <a:rPr lang="tr-TR" dirty="0" smtClean="0"/>
              <a:t>Öğrencinin genel bilgilerini tutar</a:t>
            </a:r>
          </a:p>
          <a:p>
            <a:r>
              <a:rPr lang="tr-TR" b="1" dirty="0" err="1" smtClean="0"/>
              <a:t>StudentType_T</a:t>
            </a:r>
            <a:r>
              <a:rPr lang="tr-TR" b="1" dirty="0" smtClean="0"/>
              <a:t> -&gt; </a:t>
            </a:r>
            <a:r>
              <a:rPr lang="tr-TR" dirty="0" smtClean="0"/>
              <a:t>Öğrencinin lisans mı yüksek lisans mı</a:t>
            </a:r>
          </a:p>
          <a:p>
            <a:r>
              <a:rPr lang="tr-TR" b="1" dirty="0" err="1" smtClean="0"/>
              <a:t>Instructor</a:t>
            </a:r>
            <a:r>
              <a:rPr lang="tr-TR" b="1" dirty="0" smtClean="0"/>
              <a:t> _T-&gt; </a:t>
            </a:r>
            <a:r>
              <a:rPr lang="tr-TR" dirty="0" smtClean="0"/>
              <a:t>Öğretim görevlilerinin genel bilgilerini tutar</a:t>
            </a:r>
          </a:p>
          <a:p>
            <a:r>
              <a:rPr lang="tr-TR" b="1" dirty="0" err="1" smtClean="0"/>
              <a:t>Title_T</a:t>
            </a:r>
            <a:r>
              <a:rPr lang="tr-TR" b="1" dirty="0" smtClean="0"/>
              <a:t> -&gt; </a:t>
            </a:r>
            <a:r>
              <a:rPr lang="tr-TR" dirty="0"/>
              <a:t>Öğretim görevlilerinin </a:t>
            </a:r>
            <a:r>
              <a:rPr lang="tr-TR" dirty="0" err="1" smtClean="0"/>
              <a:t>ünvanlarını</a:t>
            </a:r>
            <a:r>
              <a:rPr lang="tr-TR" dirty="0" smtClean="0"/>
              <a:t> tutar</a:t>
            </a:r>
          </a:p>
          <a:p>
            <a:r>
              <a:rPr lang="tr-TR" b="1" dirty="0" smtClean="0"/>
              <a:t>CV_T -&gt; </a:t>
            </a:r>
            <a:r>
              <a:rPr lang="tr-TR" dirty="0"/>
              <a:t>Öğretim görevlilerinin </a:t>
            </a:r>
            <a:r>
              <a:rPr lang="tr-TR" dirty="0" err="1" smtClean="0"/>
              <a:t>Cvlerini</a:t>
            </a:r>
            <a:r>
              <a:rPr lang="tr-TR" dirty="0" smtClean="0"/>
              <a:t> tutar</a:t>
            </a:r>
            <a:endParaRPr lang="tr-TR" b="1" dirty="0" smtClean="0"/>
          </a:p>
          <a:p>
            <a:r>
              <a:rPr lang="tr-TR" b="1" dirty="0" err="1" smtClean="0"/>
              <a:t>Course_T</a:t>
            </a:r>
            <a:r>
              <a:rPr lang="tr-TR" b="1" dirty="0" smtClean="0"/>
              <a:t> -&gt; </a:t>
            </a:r>
            <a:r>
              <a:rPr lang="tr-TR" dirty="0" smtClean="0"/>
              <a:t>Derslerin genel bilgilerini tutar</a:t>
            </a:r>
          </a:p>
          <a:p>
            <a:r>
              <a:rPr lang="tr-TR" b="1" dirty="0" err="1" smtClean="0"/>
              <a:t>Language_T</a:t>
            </a:r>
            <a:r>
              <a:rPr lang="tr-TR" b="1" dirty="0" smtClean="0"/>
              <a:t> -&gt; </a:t>
            </a:r>
            <a:r>
              <a:rPr lang="tr-TR" dirty="0" smtClean="0"/>
              <a:t>Dersin yabancı dil bilgisini tutar</a:t>
            </a:r>
          </a:p>
          <a:p>
            <a:r>
              <a:rPr lang="tr-TR" b="1" dirty="0" err="1" smtClean="0"/>
              <a:t>CourseTypes</a:t>
            </a:r>
            <a:r>
              <a:rPr lang="tr-TR" b="1" dirty="0" smtClean="0"/>
              <a:t> -&gt; </a:t>
            </a:r>
            <a:r>
              <a:rPr lang="tr-TR" dirty="0" smtClean="0"/>
              <a:t>Dersin tipi. Lisans, yüksek lisan, …</a:t>
            </a:r>
          </a:p>
          <a:p>
            <a:r>
              <a:rPr lang="tr-TR" b="1" dirty="0" err="1" smtClean="0"/>
              <a:t>Syllabus_T</a:t>
            </a:r>
            <a:r>
              <a:rPr lang="tr-TR" b="1" dirty="0" smtClean="0"/>
              <a:t> -&gt; </a:t>
            </a:r>
            <a:r>
              <a:rPr lang="tr-TR" dirty="0" smtClean="0"/>
              <a:t>Derslerin </a:t>
            </a:r>
            <a:r>
              <a:rPr lang="tr-TR" dirty="0" err="1" smtClean="0"/>
              <a:t>Syllabuslarını</a:t>
            </a:r>
            <a:r>
              <a:rPr lang="tr-TR" dirty="0" smtClean="0"/>
              <a:t> tutar</a:t>
            </a:r>
          </a:p>
          <a:p>
            <a:r>
              <a:rPr lang="tr-TR" b="1" dirty="0" err="1" smtClean="0"/>
              <a:t>StudentTakenCourse_T</a:t>
            </a:r>
            <a:r>
              <a:rPr lang="tr-TR" b="1" dirty="0" smtClean="0"/>
              <a:t> -&gt; </a:t>
            </a:r>
            <a:r>
              <a:rPr lang="tr-TR" dirty="0" smtClean="0"/>
              <a:t>Öğrencinin seçtiği derslerin sınav bilgilerini tutar</a:t>
            </a:r>
          </a:p>
          <a:p>
            <a:r>
              <a:rPr lang="tr-TR" b="1" dirty="0" err="1" smtClean="0"/>
              <a:t>Transcritp_T</a:t>
            </a:r>
            <a:r>
              <a:rPr lang="tr-TR" b="1" dirty="0" smtClean="0"/>
              <a:t> -&gt; </a:t>
            </a:r>
            <a:r>
              <a:rPr lang="tr-TR" dirty="0" smtClean="0"/>
              <a:t>Öğrencilerin </a:t>
            </a:r>
            <a:r>
              <a:rPr lang="tr-TR" dirty="0" err="1" smtClean="0"/>
              <a:t>transcript</a:t>
            </a:r>
            <a:r>
              <a:rPr lang="tr-TR" dirty="0" smtClean="0"/>
              <a:t> bilgilerini tutar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532</TotalTime>
  <Words>539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Okul Öğrenci İşleri</vt:lpstr>
      <vt:lpstr>İçindekiler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 Diagram</vt:lpstr>
      <vt:lpstr>PowerPoint Presentation</vt:lpstr>
      <vt:lpstr>PowerPoint Presentation</vt:lpstr>
      <vt:lpstr>PowerPoint Presentation</vt:lpstr>
    </vt:vector>
  </TitlesOfParts>
  <Company>Netaş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Öğrenci İşleri Database Ödevi</dc:title>
  <dc:creator>Fatih OZER</dc:creator>
  <cp:lastModifiedBy>Windows User</cp:lastModifiedBy>
  <cp:revision>17</cp:revision>
  <dcterms:created xsi:type="dcterms:W3CDTF">2016-04-12T06:40:53Z</dcterms:created>
  <dcterms:modified xsi:type="dcterms:W3CDTF">2016-04-12T21:16:22Z</dcterms:modified>
</cp:coreProperties>
</file>